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handoutMasterIdLst>
    <p:handoutMasterId r:id="rId21"/>
  </p:handoutMasterIdLst>
  <p:sldIdLst>
    <p:sldId id="374" r:id="rId2"/>
    <p:sldId id="392" r:id="rId3"/>
    <p:sldId id="399" r:id="rId4"/>
    <p:sldId id="400" r:id="rId5"/>
    <p:sldId id="408" r:id="rId6"/>
    <p:sldId id="426" r:id="rId7"/>
    <p:sldId id="401" r:id="rId8"/>
    <p:sldId id="407" r:id="rId9"/>
    <p:sldId id="427" r:id="rId10"/>
    <p:sldId id="425" r:id="rId11"/>
    <p:sldId id="390" r:id="rId12"/>
    <p:sldId id="410" r:id="rId13"/>
    <p:sldId id="411" r:id="rId14"/>
    <p:sldId id="405" r:id="rId15"/>
    <p:sldId id="406" r:id="rId16"/>
    <p:sldId id="412" r:id="rId17"/>
    <p:sldId id="413" r:id="rId18"/>
    <p:sldId id="335" r:id="rId19"/>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205" userDrawn="1">
          <p15:clr>
            <a:srgbClr val="A4A3A4"/>
          </p15:clr>
        </p15:guide>
        <p15:guide id="2" pos="1837" userDrawn="1">
          <p15:clr>
            <a:srgbClr val="A4A3A4"/>
          </p15:clr>
        </p15:guide>
        <p15:guide id="3" orient="horz" pos="3748" userDrawn="1">
          <p15:clr>
            <a:srgbClr val="A4A3A4"/>
          </p15:clr>
        </p15:guide>
      </p15:sldGuideLst>
    </p:ext>
    <p:ext uri="{2D200454-40CA-4A62-9FC3-DE9A4176ACB9}">
      <p15:notes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C4C7A"/>
    <a:srgbClr val="5F5F5F"/>
    <a:srgbClr val="FFFF00"/>
    <a:srgbClr val="AEFF5D"/>
    <a:srgbClr val="0000FF"/>
    <a:srgbClr val="CCFFFF"/>
    <a:srgbClr val="FF3300"/>
    <a:srgbClr val="CC00CC"/>
    <a:srgbClr val="E5B743"/>
    <a:srgbClr val="00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980" autoAdjust="0"/>
    <p:restoredTop sz="82225" autoAdjust="0"/>
  </p:normalViewPr>
  <p:slideViewPr>
    <p:cSldViewPr showGuides="1">
      <p:cViewPr>
        <p:scale>
          <a:sx n="100" d="100"/>
          <a:sy n="100" d="100"/>
        </p:scale>
        <p:origin x="-246" y="24"/>
      </p:cViewPr>
      <p:guideLst>
        <p:guide orient="horz" pos="2205"/>
        <p:guide orient="horz" pos="3748"/>
        <p:guide pos="1837"/>
      </p:guideLst>
    </p:cSldViewPr>
  </p:slideViewPr>
  <p:outlineViewPr>
    <p:cViewPr>
      <p:scale>
        <a:sx n="33" d="100"/>
        <a:sy n="33" d="100"/>
      </p:scale>
      <p:origin x="0" y="-4142"/>
    </p:cViewPr>
  </p:outlineViewPr>
  <p:notesTextViewPr>
    <p:cViewPr>
      <p:scale>
        <a:sx n="1" d="1"/>
        <a:sy n="1" d="1"/>
      </p:scale>
      <p:origin x="0" y="0"/>
    </p:cViewPr>
  </p:notesTextViewPr>
  <p:sorterViewPr>
    <p:cViewPr>
      <p:scale>
        <a:sx n="100" d="100"/>
        <a:sy n="100" d="100"/>
      </p:scale>
      <p:origin x="0" y="-4512"/>
    </p:cViewPr>
  </p:sorterViewPr>
  <p:notesViewPr>
    <p:cSldViewPr showGuides="1">
      <p:cViewPr varScale="1">
        <p:scale>
          <a:sx n="103" d="100"/>
          <a:sy n="103" d="100"/>
        </p:scale>
        <p:origin x="80"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2.xlsx"/><Relationship Id="rId1" Type="http://schemas.openxmlformats.org/officeDocument/2006/relationships/themeOverride" Target="../theme/themeOverrid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dk1" tx1="lt1" bg2="dk2" tx2="lt2" accent1="accent1" accent2="accent2" accent3="accent3" accent4="accent4" accent5="accent5" accent6="accent6" hlink="hlink" folHlink="folHlink"/>
  <c:chart>
    <c:title>
      <c:tx>
        <c:rich>
          <a:bodyPr/>
          <a:lstStyle/>
          <a:p>
            <a:pPr>
              <a:defRPr/>
            </a:pPr>
            <a:r>
              <a:rPr lang="en-US" sz="1400" dirty="0">
                <a:solidFill>
                  <a:schemeClr val="tx1"/>
                </a:solidFill>
              </a:rPr>
              <a:t>In your opinion what is the role of the GNSSN towards its members? Undertaking capacity building activities and facilitating involvement. </a:t>
            </a:r>
            <a:r>
              <a:rPr lang="en-US" sz="1400" b="1" i="0" u="none" strike="noStrike" baseline="0" dirty="0">
                <a:solidFill>
                  <a:schemeClr val="tx1"/>
                </a:solidFill>
                <a:effectLst/>
              </a:rPr>
              <a:t>86% agree</a:t>
            </a:r>
            <a:endParaRPr lang="en-US" sz="1400" dirty="0">
              <a:solidFill>
                <a:schemeClr val="tx1"/>
              </a:solidFill>
            </a:endParaRPr>
          </a:p>
        </c:rich>
      </c:tx>
      <c:overlay val="0"/>
    </c:title>
    <c:autoTitleDeleted val="0"/>
    <c:plotArea>
      <c:layout/>
      <c:pieChart>
        <c:varyColors val="1"/>
        <c:ser>
          <c:idx val="0"/>
          <c:order val="0"/>
          <c:tx>
            <c:strRef>
              <c:f>'Role towards members'!$A$2</c:f>
              <c:strCache>
                <c:ptCount val="1"/>
                <c:pt idx="0">
                  <c:v>Undertaking capacity building activities and facilitating involvement.</c:v>
                </c:pt>
              </c:strCache>
            </c:strRef>
          </c:tx>
          <c:dLbls>
            <c:spPr>
              <a:noFill/>
              <a:ln>
                <a:noFill/>
              </a:ln>
              <a:effectLst/>
            </c:spPr>
            <c:showLegendKey val="0"/>
            <c:showVal val="1"/>
            <c:showCatName val="0"/>
            <c:showSerName val="0"/>
            <c:showPercent val="0"/>
            <c:showBubbleSize val="0"/>
            <c:showLeaderLines val="1"/>
            <c:extLst>
              <c:ext xmlns:c15="http://schemas.microsoft.com/office/drawing/2012/chart" uri="{CE6537A1-D6FC-4f65-9D91-7224C49458BB}">
                <c15:layout/>
              </c:ext>
            </c:extLst>
          </c:dLbls>
          <c:cat>
            <c:strRef>
              <c:f>'Role towards members'!$B$1:$F$1</c:f>
              <c:strCache>
                <c:ptCount val="5"/>
                <c:pt idx="0">
                  <c:v>Strongly agree</c:v>
                </c:pt>
                <c:pt idx="1">
                  <c:v>I agree</c:v>
                </c:pt>
                <c:pt idx="2">
                  <c:v>neutral</c:v>
                </c:pt>
                <c:pt idx="3">
                  <c:v>disagree</c:v>
                </c:pt>
                <c:pt idx="4">
                  <c:v>Strongly disagree</c:v>
                </c:pt>
              </c:strCache>
            </c:strRef>
          </c:cat>
          <c:val>
            <c:numRef>
              <c:f>'Role towards members'!$B$2:$F$2</c:f>
              <c:numCache>
                <c:formatCode>0.00%</c:formatCode>
                <c:ptCount val="5"/>
                <c:pt idx="0">
                  <c:v>0.2853</c:v>
                </c:pt>
                <c:pt idx="1">
                  <c:v>0.57340000000000002</c:v>
                </c:pt>
                <c:pt idx="2">
                  <c:v>0.1129</c:v>
                </c:pt>
                <c:pt idx="3">
                  <c:v>1.9699999999999999E-2</c:v>
                </c:pt>
                <c:pt idx="4">
                  <c:v>8.3999999999999995E-3</c:v>
                </c:pt>
              </c:numCache>
            </c:numRef>
          </c:val>
        </c:ser>
        <c:dLbls>
          <c:showLegendKey val="0"/>
          <c:showVal val="0"/>
          <c:showCatName val="0"/>
          <c:showSerName val="0"/>
          <c:showPercent val="0"/>
          <c:showBubbleSize val="0"/>
          <c:showLeaderLines val="1"/>
        </c:dLbls>
        <c:firstSliceAng val="0"/>
      </c:pieChart>
    </c:plotArea>
    <c:legend>
      <c:legendPos val="r"/>
      <c:overlay val="0"/>
    </c:legend>
    <c:plotVisOnly val="1"/>
    <c:dispBlanksAs val="gap"/>
    <c:showDLblsOverMax val="0"/>
  </c:chart>
  <c:spPr>
    <a:gradFill>
      <a:gsLst>
        <a:gs pos="0">
          <a:srgbClr val="7030A0"/>
        </a:gs>
        <a:gs pos="50000">
          <a:srgbClr val="4F81BD">
            <a:tint val="44500"/>
            <a:satMod val="160000"/>
          </a:srgbClr>
        </a:gs>
        <a:gs pos="100000">
          <a:srgbClr val="4F81BD">
            <a:tint val="23500"/>
            <a:satMod val="160000"/>
          </a:srgbClr>
        </a:gs>
      </a:gsLst>
      <a:lin ang="5400000" scaled="0"/>
    </a:gradFill>
  </c:sp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dk1" tx1="lt1" bg2="dk2" tx2="lt2" accent1="accent1" accent2="accent2" accent3="accent3" accent4="accent4" accent5="accent5" accent6="accent6" hlink="hlink" folHlink="folHlink"/>
  <c:chart>
    <c:title>
      <c:tx>
        <c:rich>
          <a:bodyPr/>
          <a:lstStyle/>
          <a:p>
            <a:pPr>
              <a:defRPr/>
            </a:pPr>
            <a:r>
              <a:rPr lang="en-US" sz="1400" dirty="0"/>
              <a:t>Is GNSSN effective in serving its members with respect to </a:t>
            </a:r>
            <a:r>
              <a:rPr lang="en-US" sz="1400" dirty="0" smtClean="0"/>
              <a:t>Providing </a:t>
            </a:r>
            <a:r>
              <a:rPr lang="en-US" sz="1400" dirty="0"/>
              <a:t>technical assistance/capacity building? 72% effective</a:t>
            </a:r>
          </a:p>
        </c:rich>
      </c:tx>
      <c:overlay val="0"/>
    </c:title>
    <c:autoTitleDeleted val="0"/>
    <c:plotArea>
      <c:layout/>
      <c:pieChart>
        <c:varyColors val="1"/>
        <c:ser>
          <c:idx val="0"/>
          <c:order val="0"/>
          <c:tx>
            <c:strRef>
              <c:f>'Effectiv in serving'!$A$2</c:f>
              <c:strCache>
                <c:ptCount val="1"/>
                <c:pt idx="0">
                  <c:v>Providing technical assistance/capacity building.</c:v>
                </c:pt>
              </c:strCache>
            </c:strRef>
          </c:tx>
          <c:dLbls>
            <c:spPr>
              <a:noFill/>
              <a:ln>
                <a:noFill/>
              </a:ln>
              <a:effectLst/>
            </c:spPr>
            <c:showLegendKey val="0"/>
            <c:showVal val="1"/>
            <c:showCatName val="0"/>
            <c:showSerName val="0"/>
            <c:showPercent val="0"/>
            <c:showBubbleSize val="0"/>
            <c:showLeaderLines val="1"/>
            <c:extLst>
              <c:ext xmlns:c15="http://schemas.microsoft.com/office/drawing/2012/chart" uri="{CE6537A1-D6FC-4f65-9D91-7224C49458BB}">
                <c15:layout/>
              </c:ext>
            </c:extLst>
          </c:dLbls>
          <c:cat>
            <c:strRef>
              <c:f>'Effectiv in serving'!$B$1:$E$1</c:f>
              <c:strCache>
                <c:ptCount val="4"/>
                <c:pt idx="0">
                  <c:v>Very effective</c:v>
                </c:pt>
                <c:pt idx="1">
                  <c:v>Effective</c:v>
                </c:pt>
                <c:pt idx="2">
                  <c:v>Not effective</c:v>
                </c:pt>
                <c:pt idx="3">
                  <c:v>Don’t know</c:v>
                </c:pt>
              </c:strCache>
            </c:strRef>
          </c:cat>
          <c:val>
            <c:numRef>
              <c:f>'Effectiv in serving'!$B$2:$E$2</c:f>
              <c:numCache>
                <c:formatCode>0.00%</c:formatCode>
                <c:ptCount val="4"/>
                <c:pt idx="0">
                  <c:v>0.17680000000000001</c:v>
                </c:pt>
                <c:pt idx="1">
                  <c:v>0.54659999999999997</c:v>
                </c:pt>
                <c:pt idx="2">
                  <c:v>0.1221</c:v>
                </c:pt>
                <c:pt idx="3">
                  <c:v>0.15429999999999999</c:v>
                </c:pt>
              </c:numCache>
            </c:numRef>
          </c:val>
        </c:ser>
        <c:dLbls>
          <c:showLegendKey val="0"/>
          <c:showVal val="0"/>
          <c:showCatName val="0"/>
          <c:showSerName val="0"/>
          <c:showPercent val="0"/>
          <c:showBubbleSize val="0"/>
          <c:showLeaderLines val="1"/>
        </c:dLbls>
        <c:firstSliceAng val="0"/>
      </c:pieChart>
    </c:plotArea>
    <c:legend>
      <c:legendPos val="r"/>
      <c:overlay val="0"/>
    </c:legend>
    <c:plotVisOnly val="1"/>
    <c:dispBlanksAs val="gap"/>
    <c:showDLblsOverMax val="0"/>
  </c:chart>
  <c:spPr>
    <a:gradFill>
      <a:gsLst>
        <a:gs pos="0">
          <a:srgbClr val="7030A0"/>
        </a:gs>
        <a:gs pos="50000">
          <a:srgbClr val="4F81BD">
            <a:tint val="44500"/>
            <a:satMod val="160000"/>
          </a:srgbClr>
        </a:gs>
        <a:gs pos="100000">
          <a:srgbClr val="4F81BD">
            <a:tint val="23500"/>
            <a:satMod val="160000"/>
          </a:srgbClr>
        </a:gs>
      </a:gsLst>
      <a:lin ang="5400000" scaled="0"/>
    </a:gradFill>
  </c:spPr>
  <c:externalData r:id="rId2">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0A175B7-AAB9-40B2-9903-7D09AEC40E87}" type="doc">
      <dgm:prSet loTypeId="urn:microsoft.com/office/officeart/2008/layout/VerticalCircleList" loCatId="list" qsTypeId="urn:microsoft.com/office/officeart/2005/8/quickstyle/simple1" qsCatId="simple" csTypeId="urn:microsoft.com/office/officeart/2005/8/colors/accent1_2" csCatId="accent1" phldr="1"/>
      <dgm:spPr/>
      <dgm:t>
        <a:bodyPr/>
        <a:lstStyle/>
        <a:p>
          <a:endParaRPr lang="en-US"/>
        </a:p>
      </dgm:t>
    </dgm:pt>
    <dgm:pt modelId="{AC6197CD-88C9-489C-8908-F17B46B0ECAF}">
      <dgm:prSet phldrT="[Text]"/>
      <dgm:spPr/>
      <dgm:t>
        <a:bodyPr/>
        <a:lstStyle/>
        <a:p>
          <a:r>
            <a:rPr lang="en-GB" altLang="en-US" b="1" dirty="0" smtClean="0">
              <a:solidFill>
                <a:srgbClr val="3333CC"/>
              </a:solidFill>
            </a:rPr>
            <a:t>Global Approach</a:t>
          </a:r>
          <a:endParaRPr lang="en-US" dirty="0"/>
        </a:p>
      </dgm:t>
    </dgm:pt>
    <dgm:pt modelId="{0FDBEB6E-65AD-4E75-AB47-ED2230CC6D3A}" type="parTrans" cxnId="{277EA5DC-7C87-45D7-B49B-FB4DF4B3ED00}">
      <dgm:prSet/>
      <dgm:spPr/>
      <dgm:t>
        <a:bodyPr/>
        <a:lstStyle/>
        <a:p>
          <a:endParaRPr lang="en-US"/>
        </a:p>
      </dgm:t>
    </dgm:pt>
    <dgm:pt modelId="{44DC9579-8D28-4B03-A78C-EEAEC31896FE}" type="sibTrans" cxnId="{277EA5DC-7C87-45D7-B49B-FB4DF4B3ED00}">
      <dgm:prSet/>
      <dgm:spPr/>
      <dgm:t>
        <a:bodyPr/>
        <a:lstStyle/>
        <a:p>
          <a:endParaRPr lang="en-US"/>
        </a:p>
      </dgm:t>
    </dgm:pt>
    <dgm:pt modelId="{FC739D52-D2F5-4C43-AC09-837FB0B7292F}">
      <dgm:prSet phldrT="[Text]" custT="1"/>
      <dgm:spPr/>
      <dgm:t>
        <a:bodyPr/>
        <a:lstStyle/>
        <a:p>
          <a:pPr algn="ctr"/>
          <a:r>
            <a:rPr lang="en-GB" altLang="en-US" sz="1600" b="1" dirty="0" smtClean="0">
              <a:solidFill>
                <a:srgbClr val="3333CC"/>
              </a:solidFill>
            </a:rPr>
            <a:t>IAEA:</a:t>
          </a:r>
          <a:endParaRPr lang="en-US" sz="1600" b="1" dirty="0"/>
        </a:p>
      </dgm:t>
    </dgm:pt>
    <dgm:pt modelId="{722A1AE7-B2D3-4E91-A324-EF6210F0F5AF}" type="parTrans" cxnId="{2C848E32-355A-4F9A-B892-7F7CE38A0B43}">
      <dgm:prSet/>
      <dgm:spPr/>
      <dgm:t>
        <a:bodyPr/>
        <a:lstStyle/>
        <a:p>
          <a:endParaRPr lang="en-US"/>
        </a:p>
      </dgm:t>
    </dgm:pt>
    <dgm:pt modelId="{125A20E1-A92C-48F0-8B34-DD19300A1331}" type="sibTrans" cxnId="{2C848E32-355A-4F9A-B892-7F7CE38A0B43}">
      <dgm:prSet/>
      <dgm:spPr/>
      <dgm:t>
        <a:bodyPr/>
        <a:lstStyle/>
        <a:p>
          <a:endParaRPr lang="en-US"/>
        </a:p>
      </dgm:t>
    </dgm:pt>
    <dgm:pt modelId="{EE54A634-BF2C-44D3-AE3F-1A1CD9A948FC}">
      <dgm:prSet phldrT="[Text]"/>
      <dgm:spPr/>
      <dgm:t>
        <a:bodyPr/>
        <a:lstStyle/>
        <a:p>
          <a:pPr algn="ctr"/>
          <a:r>
            <a:rPr lang="en-GB" dirty="0" smtClean="0"/>
            <a:t>Comprehensive and robust framework for coordination and harmonization of global strategies and policies pertaining to nuclear safety and security</a:t>
          </a:r>
          <a:endParaRPr lang="en-US" dirty="0"/>
        </a:p>
      </dgm:t>
    </dgm:pt>
    <dgm:pt modelId="{2FB88CC4-6F9A-431F-8F79-C59ECD83DEF0}" type="parTrans" cxnId="{13317C03-E1BB-47A3-9A34-5CC71FC284F3}">
      <dgm:prSet/>
      <dgm:spPr/>
      <dgm:t>
        <a:bodyPr/>
        <a:lstStyle/>
        <a:p>
          <a:endParaRPr lang="en-US"/>
        </a:p>
      </dgm:t>
    </dgm:pt>
    <dgm:pt modelId="{22305246-B2BB-4A4E-9494-A1223877DD02}" type="sibTrans" cxnId="{13317C03-E1BB-47A3-9A34-5CC71FC284F3}">
      <dgm:prSet/>
      <dgm:spPr/>
      <dgm:t>
        <a:bodyPr/>
        <a:lstStyle/>
        <a:p>
          <a:endParaRPr lang="en-US"/>
        </a:p>
      </dgm:t>
    </dgm:pt>
    <dgm:pt modelId="{7E75A48A-BAC1-4544-8C41-6D771CCFE870}">
      <dgm:prSet phldrT="[Text]"/>
      <dgm:spPr/>
      <dgm:t>
        <a:bodyPr/>
        <a:lstStyle/>
        <a:p>
          <a:r>
            <a:rPr lang="en-GB" altLang="en-US" b="1" dirty="0" smtClean="0">
              <a:solidFill>
                <a:srgbClr val="3333CC"/>
              </a:solidFill>
            </a:rPr>
            <a:t>Regional Approach</a:t>
          </a:r>
          <a:endParaRPr lang="en-US" dirty="0"/>
        </a:p>
      </dgm:t>
    </dgm:pt>
    <dgm:pt modelId="{9EF856F6-3D2D-4500-9DBD-28888B03DBFB}" type="parTrans" cxnId="{A2010E65-DD71-4526-88CE-FB250D9B08E3}">
      <dgm:prSet/>
      <dgm:spPr/>
      <dgm:t>
        <a:bodyPr/>
        <a:lstStyle/>
        <a:p>
          <a:endParaRPr lang="en-US"/>
        </a:p>
      </dgm:t>
    </dgm:pt>
    <dgm:pt modelId="{D1E8EC8A-1526-41AC-8C39-49CBA3E0A106}" type="sibTrans" cxnId="{A2010E65-DD71-4526-88CE-FB250D9B08E3}">
      <dgm:prSet/>
      <dgm:spPr/>
      <dgm:t>
        <a:bodyPr/>
        <a:lstStyle/>
        <a:p>
          <a:endParaRPr lang="en-US"/>
        </a:p>
      </dgm:t>
    </dgm:pt>
    <dgm:pt modelId="{C7C9E591-4E54-4E4F-B4BD-9D8437018879}">
      <dgm:prSet phldrT="[Text]"/>
      <dgm:spPr/>
      <dgm:t>
        <a:bodyPr/>
        <a:lstStyle/>
        <a:p>
          <a:pPr algn="ctr">
            <a:spcAft>
              <a:spcPts val="0"/>
            </a:spcAft>
          </a:pPr>
          <a:r>
            <a:rPr lang="en-GB" altLang="en-US" dirty="0" smtClean="0"/>
            <a:t>Supporting IAEA Regional Networks, Regional Education and Training Centres, thereby providing </a:t>
          </a:r>
          <a:r>
            <a:rPr lang="en-GB" dirty="0" smtClean="0"/>
            <a:t>Capacity Building and Infrastructure Development Platforms</a:t>
          </a:r>
          <a:endParaRPr lang="en-US" dirty="0"/>
        </a:p>
      </dgm:t>
    </dgm:pt>
    <dgm:pt modelId="{CDF15829-7CC1-4EE0-9256-534D39114B47}" type="sibTrans" cxnId="{27E31D47-3747-439D-9E01-507AD5994E47}">
      <dgm:prSet/>
      <dgm:spPr/>
      <dgm:t>
        <a:bodyPr/>
        <a:lstStyle/>
        <a:p>
          <a:endParaRPr lang="en-US"/>
        </a:p>
      </dgm:t>
    </dgm:pt>
    <dgm:pt modelId="{89F27EF2-C111-468E-9DB1-8FD1C1FC7DD4}" type="parTrans" cxnId="{27E31D47-3747-439D-9E01-507AD5994E47}">
      <dgm:prSet/>
      <dgm:spPr/>
      <dgm:t>
        <a:bodyPr/>
        <a:lstStyle/>
        <a:p>
          <a:endParaRPr lang="en-US"/>
        </a:p>
      </dgm:t>
    </dgm:pt>
    <dgm:pt modelId="{5ECDAA10-ACE0-4877-87E5-FCFC0843A227}" type="pres">
      <dgm:prSet presAssocID="{20A175B7-AAB9-40B2-9903-7D09AEC40E87}" presName="Name0" presStyleCnt="0">
        <dgm:presLayoutVars>
          <dgm:dir/>
        </dgm:presLayoutVars>
      </dgm:prSet>
      <dgm:spPr/>
      <dgm:t>
        <a:bodyPr/>
        <a:lstStyle/>
        <a:p>
          <a:endParaRPr lang="en-US"/>
        </a:p>
      </dgm:t>
    </dgm:pt>
    <dgm:pt modelId="{292B5F9F-AE1A-429D-94B8-DAACACA80A41}" type="pres">
      <dgm:prSet presAssocID="{AC6197CD-88C9-489C-8908-F17B46B0ECAF}" presName="withChildren" presStyleCnt="0"/>
      <dgm:spPr/>
    </dgm:pt>
    <dgm:pt modelId="{B4328D8E-FCAE-4AE3-BC76-5953DE633228}" type="pres">
      <dgm:prSet presAssocID="{AC6197CD-88C9-489C-8908-F17B46B0ECAF}" presName="bigCircle" presStyleLbl="vennNode1" presStyleIdx="0" presStyleCnt="5" custLinFactNeighborX="-1796" custLinFactNeighborY="-113"/>
      <dgm:spPr>
        <a:solidFill>
          <a:srgbClr val="FFFF00">
            <a:alpha val="49804"/>
          </a:srgbClr>
        </a:solidFill>
      </dgm:spPr>
      <dgm:t>
        <a:bodyPr/>
        <a:lstStyle/>
        <a:p>
          <a:endParaRPr lang="en-US"/>
        </a:p>
      </dgm:t>
    </dgm:pt>
    <dgm:pt modelId="{9F02FC3A-163A-4660-ABED-4EBF3CE96BF9}" type="pres">
      <dgm:prSet presAssocID="{AC6197CD-88C9-489C-8908-F17B46B0ECAF}" presName="medCircle" presStyleLbl="vennNode1" presStyleIdx="1" presStyleCnt="5" custLinFactNeighborX="2426" custLinFactNeighborY="-27305"/>
      <dgm:spPr/>
    </dgm:pt>
    <dgm:pt modelId="{EFEF7671-DE41-4C62-840E-7AB81032C15E}" type="pres">
      <dgm:prSet presAssocID="{AC6197CD-88C9-489C-8908-F17B46B0ECAF}" presName="txLvl1" presStyleLbl="revTx" presStyleIdx="0" presStyleCnt="5" custLinFactNeighborX="-767" custLinFactNeighborY="-23960"/>
      <dgm:spPr/>
      <dgm:t>
        <a:bodyPr/>
        <a:lstStyle/>
        <a:p>
          <a:endParaRPr lang="en-US"/>
        </a:p>
      </dgm:t>
    </dgm:pt>
    <dgm:pt modelId="{DFE15216-D98F-4804-9F0D-461284D30D0E}" type="pres">
      <dgm:prSet presAssocID="{AC6197CD-88C9-489C-8908-F17B46B0ECAF}" presName="lin" presStyleCnt="0"/>
      <dgm:spPr/>
    </dgm:pt>
    <dgm:pt modelId="{23C8E32C-E0C9-4075-A75D-2C97E633556F}" type="pres">
      <dgm:prSet presAssocID="{FC739D52-D2F5-4C43-AC09-837FB0B7292F}" presName="txLvl2" presStyleLbl="revTx" presStyleIdx="1" presStyleCnt="5" custLinFactY="-26328" custLinFactNeighborX="-14194" custLinFactNeighborY="-100000"/>
      <dgm:spPr/>
      <dgm:t>
        <a:bodyPr/>
        <a:lstStyle/>
        <a:p>
          <a:endParaRPr lang="en-US"/>
        </a:p>
      </dgm:t>
    </dgm:pt>
    <dgm:pt modelId="{C3342E0E-1554-4531-8211-F0FB7B1111FD}" type="pres">
      <dgm:prSet presAssocID="{125A20E1-A92C-48F0-8B34-DD19300A1331}" presName="smCircle" presStyleLbl="vennNode1" presStyleIdx="2" presStyleCnt="5"/>
      <dgm:spPr/>
    </dgm:pt>
    <dgm:pt modelId="{774BDCAE-FB76-4DC2-8EE6-8A715C7B33AC}" type="pres">
      <dgm:prSet presAssocID="{EE54A634-BF2C-44D3-AE3F-1A1CD9A948FC}" presName="txLvl2" presStyleLbl="revTx" presStyleIdx="2" presStyleCnt="5" custLinFactY="-12488" custLinFactNeighborX="-14801" custLinFactNeighborY="-100000"/>
      <dgm:spPr/>
      <dgm:t>
        <a:bodyPr/>
        <a:lstStyle/>
        <a:p>
          <a:endParaRPr lang="en-US"/>
        </a:p>
      </dgm:t>
    </dgm:pt>
    <dgm:pt modelId="{93603CC6-4866-416B-91DE-C428C4E2F100}" type="pres">
      <dgm:prSet presAssocID="{AC6197CD-88C9-489C-8908-F17B46B0ECAF}" presName="overlap" presStyleCnt="0"/>
      <dgm:spPr/>
    </dgm:pt>
    <dgm:pt modelId="{453B9B4E-553B-4660-A87B-2ED7B3F28B18}" type="pres">
      <dgm:prSet presAssocID="{7E75A48A-BAC1-4544-8C41-6D771CCFE870}" presName="withChildren" presStyleCnt="0"/>
      <dgm:spPr/>
    </dgm:pt>
    <dgm:pt modelId="{E4EECA88-F64A-46FB-9FC4-C4B66FDCEE6F}" type="pres">
      <dgm:prSet presAssocID="{7E75A48A-BAC1-4544-8C41-6D771CCFE870}" presName="bigCircle" presStyleLbl="vennNode1" presStyleIdx="3" presStyleCnt="5" custLinFactNeighborX="-55488" custLinFactNeighborY="-23126"/>
      <dgm:spPr>
        <a:solidFill>
          <a:schemeClr val="accent3">
            <a:lumMod val="75000"/>
            <a:alpha val="50000"/>
          </a:schemeClr>
        </a:solidFill>
      </dgm:spPr>
    </dgm:pt>
    <dgm:pt modelId="{1F55C5A3-A331-48CD-A623-74C567D12413}" type="pres">
      <dgm:prSet presAssocID="{7E75A48A-BAC1-4544-8C41-6D771CCFE870}" presName="medCircle" presStyleLbl="vennNode1" presStyleIdx="4" presStyleCnt="5" custLinFactX="-100000" custLinFactY="-36251" custLinFactNeighborX="-159189" custLinFactNeighborY="-100000"/>
      <dgm:spPr/>
      <dgm:t>
        <a:bodyPr/>
        <a:lstStyle/>
        <a:p>
          <a:endParaRPr lang="en-US"/>
        </a:p>
      </dgm:t>
    </dgm:pt>
    <dgm:pt modelId="{FDC9CA31-5898-4949-BEEF-780EBA738D96}" type="pres">
      <dgm:prSet presAssocID="{7E75A48A-BAC1-4544-8C41-6D771CCFE870}" presName="txLvl1" presStyleLbl="revTx" presStyleIdx="3" presStyleCnt="5" custLinFactX="-33125" custLinFactY="-36256" custLinFactNeighborX="-100000" custLinFactNeighborY="-100000"/>
      <dgm:spPr/>
      <dgm:t>
        <a:bodyPr/>
        <a:lstStyle/>
        <a:p>
          <a:endParaRPr lang="en-US"/>
        </a:p>
      </dgm:t>
    </dgm:pt>
    <dgm:pt modelId="{A6809F4C-8D0F-43B5-917E-E035F6EF598F}" type="pres">
      <dgm:prSet presAssocID="{7E75A48A-BAC1-4544-8C41-6D771CCFE870}" presName="lin" presStyleCnt="0"/>
      <dgm:spPr/>
    </dgm:pt>
    <dgm:pt modelId="{CD5C6306-F1F7-4533-BEA7-6E25A298D3A5}" type="pres">
      <dgm:prSet presAssocID="{C7C9E591-4E54-4E4F-B4BD-9D8437018879}" presName="txLvl2" presStyleLbl="revTx" presStyleIdx="4" presStyleCnt="5" custLinFactNeighborX="-68984" custLinFactNeighborY="-38216"/>
      <dgm:spPr/>
      <dgm:t>
        <a:bodyPr/>
        <a:lstStyle/>
        <a:p>
          <a:endParaRPr lang="en-US"/>
        </a:p>
      </dgm:t>
    </dgm:pt>
  </dgm:ptLst>
  <dgm:cxnLst>
    <dgm:cxn modelId="{27E31D47-3747-439D-9E01-507AD5994E47}" srcId="{7E75A48A-BAC1-4544-8C41-6D771CCFE870}" destId="{C7C9E591-4E54-4E4F-B4BD-9D8437018879}" srcOrd="0" destOrd="0" parTransId="{89F27EF2-C111-468E-9DB1-8FD1C1FC7DD4}" sibTransId="{CDF15829-7CC1-4EE0-9256-534D39114B47}"/>
    <dgm:cxn modelId="{DEF55953-A605-495D-A0EF-66D3442F1231}" type="presOf" srcId="{FC739D52-D2F5-4C43-AC09-837FB0B7292F}" destId="{23C8E32C-E0C9-4075-A75D-2C97E633556F}" srcOrd="0" destOrd="0" presId="urn:microsoft.com/office/officeart/2008/layout/VerticalCircleList"/>
    <dgm:cxn modelId="{13317C03-E1BB-47A3-9A34-5CC71FC284F3}" srcId="{AC6197CD-88C9-489C-8908-F17B46B0ECAF}" destId="{EE54A634-BF2C-44D3-AE3F-1A1CD9A948FC}" srcOrd="1" destOrd="0" parTransId="{2FB88CC4-6F9A-431F-8F79-C59ECD83DEF0}" sibTransId="{22305246-B2BB-4A4E-9494-A1223877DD02}"/>
    <dgm:cxn modelId="{547386F6-C2F1-4EA2-AAE1-35E3C4A1C4A6}" type="presOf" srcId="{AC6197CD-88C9-489C-8908-F17B46B0ECAF}" destId="{EFEF7671-DE41-4C62-840E-7AB81032C15E}" srcOrd="0" destOrd="0" presId="urn:microsoft.com/office/officeart/2008/layout/VerticalCircleList"/>
    <dgm:cxn modelId="{257AD3AB-9FEC-42B6-B14D-D6A1A7B21E4B}" type="presOf" srcId="{20A175B7-AAB9-40B2-9903-7D09AEC40E87}" destId="{5ECDAA10-ACE0-4877-87E5-FCFC0843A227}" srcOrd="0" destOrd="0" presId="urn:microsoft.com/office/officeart/2008/layout/VerticalCircleList"/>
    <dgm:cxn modelId="{52F44CA0-87DF-4FA8-BE06-784F97EED7F7}" type="presOf" srcId="{7E75A48A-BAC1-4544-8C41-6D771CCFE870}" destId="{FDC9CA31-5898-4949-BEEF-780EBA738D96}" srcOrd="0" destOrd="0" presId="urn:microsoft.com/office/officeart/2008/layout/VerticalCircleList"/>
    <dgm:cxn modelId="{2C848E32-355A-4F9A-B892-7F7CE38A0B43}" srcId="{AC6197CD-88C9-489C-8908-F17B46B0ECAF}" destId="{FC739D52-D2F5-4C43-AC09-837FB0B7292F}" srcOrd="0" destOrd="0" parTransId="{722A1AE7-B2D3-4E91-A324-EF6210F0F5AF}" sibTransId="{125A20E1-A92C-48F0-8B34-DD19300A1331}"/>
    <dgm:cxn modelId="{A2010E65-DD71-4526-88CE-FB250D9B08E3}" srcId="{20A175B7-AAB9-40B2-9903-7D09AEC40E87}" destId="{7E75A48A-BAC1-4544-8C41-6D771CCFE870}" srcOrd="1" destOrd="0" parTransId="{9EF856F6-3D2D-4500-9DBD-28888B03DBFB}" sibTransId="{D1E8EC8A-1526-41AC-8C39-49CBA3E0A106}"/>
    <dgm:cxn modelId="{811DA5A1-802B-4636-941F-5EE71B56C3C5}" type="presOf" srcId="{C7C9E591-4E54-4E4F-B4BD-9D8437018879}" destId="{CD5C6306-F1F7-4533-BEA7-6E25A298D3A5}" srcOrd="0" destOrd="0" presId="urn:microsoft.com/office/officeart/2008/layout/VerticalCircleList"/>
    <dgm:cxn modelId="{87E704C7-91A5-4EC0-9E8D-51DC71B5FB82}" type="presOf" srcId="{EE54A634-BF2C-44D3-AE3F-1A1CD9A948FC}" destId="{774BDCAE-FB76-4DC2-8EE6-8A715C7B33AC}" srcOrd="0" destOrd="0" presId="urn:microsoft.com/office/officeart/2008/layout/VerticalCircleList"/>
    <dgm:cxn modelId="{277EA5DC-7C87-45D7-B49B-FB4DF4B3ED00}" srcId="{20A175B7-AAB9-40B2-9903-7D09AEC40E87}" destId="{AC6197CD-88C9-489C-8908-F17B46B0ECAF}" srcOrd="0" destOrd="0" parTransId="{0FDBEB6E-65AD-4E75-AB47-ED2230CC6D3A}" sibTransId="{44DC9579-8D28-4B03-A78C-EEAEC31896FE}"/>
    <dgm:cxn modelId="{3E061260-722F-4F43-9A31-7BF90D57753B}" type="presParOf" srcId="{5ECDAA10-ACE0-4877-87E5-FCFC0843A227}" destId="{292B5F9F-AE1A-429D-94B8-DAACACA80A41}" srcOrd="0" destOrd="0" presId="urn:microsoft.com/office/officeart/2008/layout/VerticalCircleList"/>
    <dgm:cxn modelId="{38CFF0E4-1653-4A12-892D-1B7656D06801}" type="presParOf" srcId="{292B5F9F-AE1A-429D-94B8-DAACACA80A41}" destId="{B4328D8E-FCAE-4AE3-BC76-5953DE633228}" srcOrd="0" destOrd="0" presId="urn:microsoft.com/office/officeart/2008/layout/VerticalCircleList"/>
    <dgm:cxn modelId="{5E790D12-6184-4ED8-8248-36D066CC1A71}" type="presParOf" srcId="{292B5F9F-AE1A-429D-94B8-DAACACA80A41}" destId="{9F02FC3A-163A-4660-ABED-4EBF3CE96BF9}" srcOrd="1" destOrd="0" presId="urn:microsoft.com/office/officeart/2008/layout/VerticalCircleList"/>
    <dgm:cxn modelId="{1E8FB0C1-953E-4B23-BCA3-9977C7039CA3}" type="presParOf" srcId="{292B5F9F-AE1A-429D-94B8-DAACACA80A41}" destId="{EFEF7671-DE41-4C62-840E-7AB81032C15E}" srcOrd="2" destOrd="0" presId="urn:microsoft.com/office/officeart/2008/layout/VerticalCircleList"/>
    <dgm:cxn modelId="{0A2B616E-7A63-4139-A5BA-F1E480D46DE7}" type="presParOf" srcId="{292B5F9F-AE1A-429D-94B8-DAACACA80A41}" destId="{DFE15216-D98F-4804-9F0D-461284D30D0E}" srcOrd="3" destOrd="0" presId="urn:microsoft.com/office/officeart/2008/layout/VerticalCircleList"/>
    <dgm:cxn modelId="{2B51B3C2-D43E-45AE-B70E-DBE214D07564}" type="presParOf" srcId="{DFE15216-D98F-4804-9F0D-461284D30D0E}" destId="{23C8E32C-E0C9-4075-A75D-2C97E633556F}" srcOrd="0" destOrd="0" presId="urn:microsoft.com/office/officeart/2008/layout/VerticalCircleList"/>
    <dgm:cxn modelId="{BB1D6B25-9D64-4E3A-9209-8C946CA2F4FD}" type="presParOf" srcId="{DFE15216-D98F-4804-9F0D-461284D30D0E}" destId="{C3342E0E-1554-4531-8211-F0FB7B1111FD}" srcOrd="1" destOrd="0" presId="urn:microsoft.com/office/officeart/2008/layout/VerticalCircleList"/>
    <dgm:cxn modelId="{C5FDFA48-E266-469D-8C7C-58AC790EAECE}" type="presParOf" srcId="{DFE15216-D98F-4804-9F0D-461284D30D0E}" destId="{774BDCAE-FB76-4DC2-8EE6-8A715C7B33AC}" srcOrd="2" destOrd="0" presId="urn:microsoft.com/office/officeart/2008/layout/VerticalCircleList"/>
    <dgm:cxn modelId="{8065EB7E-D0C2-4882-923D-DFB127039201}" type="presParOf" srcId="{5ECDAA10-ACE0-4877-87E5-FCFC0843A227}" destId="{93603CC6-4866-416B-91DE-C428C4E2F100}" srcOrd="1" destOrd="0" presId="urn:microsoft.com/office/officeart/2008/layout/VerticalCircleList"/>
    <dgm:cxn modelId="{FCC431FB-9AE2-484A-A4F7-A8CBD7E4DAFD}" type="presParOf" srcId="{5ECDAA10-ACE0-4877-87E5-FCFC0843A227}" destId="{453B9B4E-553B-4660-A87B-2ED7B3F28B18}" srcOrd="2" destOrd="0" presId="urn:microsoft.com/office/officeart/2008/layout/VerticalCircleList"/>
    <dgm:cxn modelId="{B9FE6EE5-680C-4850-B8C8-23DE72F1CAD2}" type="presParOf" srcId="{453B9B4E-553B-4660-A87B-2ED7B3F28B18}" destId="{E4EECA88-F64A-46FB-9FC4-C4B66FDCEE6F}" srcOrd="0" destOrd="0" presId="urn:microsoft.com/office/officeart/2008/layout/VerticalCircleList"/>
    <dgm:cxn modelId="{BCA47D7F-9F52-4CF4-9502-252AD033B368}" type="presParOf" srcId="{453B9B4E-553B-4660-A87B-2ED7B3F28B18}" destId="{1F55C5A3-A331-48CD-A623-74C567D12413}" srcOrd="1" destOrd="0" presId="urn:microsoft.com/office/officeart/2008/layout/VerticalCircleList"/>
    <dgm:cxn modelId="{91D9C328-78FE-4F5E-B729-B08E24DFFCF2}" type="presParOf" srcId="{453B9B4E-553B-4660-A87B-2ED7B3F28B18}" destId="{FDC9CA31-5898-4949-BEEF-780EBA738D96}" srcOrd="2" destOrd="0" presId="urn:microsoft.com/office/officeart/2008/layout/VerticalCircleList"/>
    <dgm:cxn modelId="{792ACAA5-CEA5-43B8-9925-20EC32F050FF}" type="presParOf" srcId="{453B9B4E-553B-4660-A87B-2ED7B3F28B18}" destId="{A6809F4C-8D0F-43B5-917E-E035F6EF598F}" srcOrd="3" destOrd="0" presId="urn:microsoft.com/office/officeart/2008/layout/VerticalCircleList"/>
    <dgm:cxn modelId="{0FFD6208-26E1-474D-AA46-087EBA4C760D}" type="presParOf" srcId="{A6809F4C-8D0F-43B5-917E-E035F6EF598F}" destId="{CD5C6306-F1F7-4533-BEA7-6E25A298D3A5}" srcOrd="0" destOrd="0" presId="urn:microsoft.com/office/officeart/2008/layout/VerticalCircle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4C346D5-3773-4515-9462-AC011C839C52}" type="doc">
      <dgm:prSet loTypeId="urn:microsoft.com/office/officeart/2008/layout/RadialCluster" loCatId="cycle" qsTypeId="urn:microsoft.com/office/officeart/2005/8/quickstyle/simple1" qsCatId="simple" csTypeId="urn:microsoft.com/office/officeart/2005/8/colors/accent1_2" csCatId="accent1" phldr="1"/>
      <dgm:spPr/>
      <dgm:t>
        <a:bodyPr/>
        <a:lstStyle/>
        <a:p>
          <a:endParaRPr lang="en-GB"/>
        </a:p>
      </dgm:t>
    </dgm:pt>
    <dgm:pt modelId="{EF859D80-E1CE-4C89-975B-213179A5E247}">
      <dgm:prSet phldrT="[Text]" custT="1"/>
      <dgm:spPr>
        <a:xfrm>
          <a:off x="3800799" y="1725047"/>
          <a:ext cx="1478611" cy="1478611"/>
        </a:xfrm>
        <a:solidFill>
          <a:srgbClr val="052F61">
            <a:hueOff val="0"/>
            <a:satOff val="0"/>
            <a:lumOff val="0"/>
            <a:alphaOff val="0"/>
          </a:srgbClr>
        </a:solidFill>
        <a:ln w="15875" cap="rnd" cmpd="sng" algn="ctr">
          <a:solidFill>
            <a:sysClr val="window" lastClr="FFFFFF">
              <a:hueOff val="0"/>
              <a:satOff val="0"/>
              <a:lumOff val="0"/>
              <a:alphaOff val="0"/>
            </a:sysClr>
          </a:solidFill>
          <a:prstDash val="solid"/>
        </a:ln>
        <a:effectLst/>
      </dgm:spPr>
      <dgm:t>
        <a:bodyPr/>
        <a:lstStyle/>
        <a:p>
          <a:r>
            <a:rPr lang="en-GB" sz="1000" b="1" dirty="0" smtClean="0">
              <a:solidFill>
                <a:sysClr val="window" lastClr="FFFFFF"/>
              </a:solidFill>
              <a:latin typeface="Century Gothic" panose="020B0502020202020204"/>
              <a:ea typeface="+mn-ea"/>
              <a:cs typeface="+mn-cs"/>
            </a:rPr>
            <a:t>Exploring partnership  </a:t>
          </a:r>
          <a:endParaRPr lang="en-GB" sz="1000" dirty="0">
            <a:solidFill>
              <a:sysClr val="window" lastClr="FFFFFF"/>
            </a:solidFill>
            <a:latin typeface="Century Gothic" panose="020B0502020202020204"/>
            <a:ea typeface="+mn-ea"/>
            <a:cs typeface="+mn-cs"/>
          </a:endParaRPr>
        </a:p>
      </dgm:t>
    </dgm:pt>
    <dgm:pt modelId="{89D85BC6-A914-42B2-B9ED-B0F656961326}" type="parTrans" cxnId="{0979E977-47B1-4B68-A251-9D3C8F32F2EF}">
      <dgm:prSet/>
      <dgm:spPr/>
      <dgm:t>
        <a:bodyPr/>
        <a:lstStyle/>
        <a:p>
          <a:endParaRPr lang="en-GB" sz="1000"/>
        </a:p>
      </dgm:t>
    </dgm:pt>
    <dgm:pt modelId="{BE67F4E4-9BE8-41D2-8220-856A2674120E}" type="sibTrans" cxnId="{0979E977-47B1-4B68-A251-9D3C8F32F2EF}">
      <dgm:prSet/>
      <dgm:spPr/>
      <dgm:t>
        <a:bodyPr/>
        <a:lstStyle/>
        <a:p>
          <a:endParaRPr lang="en-GB" sz="1000"/>
        </a:p>
      </dgm:t>
    </dgm:pt>
    <dgm:pt modelId="{7EF2A6A4-DCC1-44FB-A1A2-D8C9468E4043}">
      <dgm:prSet phldrT="[Text]" custT="1"/>
      <dgm:spPr>
        <a:xfrm>
          <a:off x="3807406" y="423"/>
          <a:ext cx="1465398" cy="990669"/>
        </a:xfrm>
        <a:solidFill>
          <a:srgbClr val="052F61">
            <a:hueOff val="0"/>
            <a:satOff val="0"/>
            <a:lumOff val="0"/>
            <a:alphaOff val="0"/>
          </a:srgbClr>
        </a:solidFill>
        <a:ln w="15875" cap="rnd" cmpd="sng" algn="ctr">
          <a:solidFill>
            <a:sysClr val="window" lastClr="FFFFFF">
              <a:hueOff val="0"/>
              <a:satOff val="0"/>
              <a:lumOff val="0"/>
              <a:alphaOff val="0"/>
            </a:sysClr>
          </a:solidFill>
          <a:prstDash val="solid"/>
        </a:ln>
        <a:effectLst/>
      </dgm:spPr>
      <dgm:t>
        <a:bodyPr/>
        <a:lstStyle/>
        <a:p>
          <a:r>
            <a:rPr lang="en-GB" sz="1000" b="1" dirty="0" smtClean="0">
              <a:solidFill>
                <a:sysClr val="window" lastClr="FFFFFF"/>
              </a:solidFill>
              <a:latin typeface="Century Gothic" panose="020B0502020202020204"/>
              <a:ea typeface="+mn-ea"/>
              <a:cs typeface="+mn-cs"/>
            </a:rPr>
            <a:t>Enhancing Member States self-assessment capabilities</a:t>
          </a:r>
          <a:endParaRPr lang="en-GB" sz="1000" dirty="0">
            <a:solidFill>
              <a:sysClr val="window" lastClr="FFFFFF"/>
            </a:solidFill>
            <a:latin typeface="Century Gothic" panose="020B0502020202020204"/>
            <a:ea typeface="+mn-ea"/>
            <a:cs typeface="+mn-cs"/>
          </a:endParaRPr>
        </a:p>
      </dgm:t>
    </dgm:pt>
    <dgm:pt modelId="{CB6BDA48-9392-4C5B-8569-3A59E66BF383}" type="parTrans" cxnId="{C75C00BB-4ADB-49D2-99F3-E3DAC2ABBD0B}">
      <dgm:prSet custT="1"/>
      <dgm:spPr>
        <a:xfrm rot="16200000">
          <a:off x="4173128" y="1358070"/>
          <a:ext cx="733953" cy="0"/>
        </a:xfrm>
        <a:noFill/>
        <a:ln w="15875" cap="rnd" cmpd="sng" algn="ctr">
          <a:solidFill>
            <a:srgbClr val="052F61">
              <a:shade val="60000"/>
              <a:hueOff val="0"/>
              <a:satOff val="0"/>
              <a:lumOff val="0"/>
              <a:alphaOff val="0"/>
            </a:srgbClr>
          </a:solidFill>
          <a:prstDash val="solid"/>
        </a:ln>
        <a:effectLst/>
      </dgm:spPr>
      <dgm:t>
        <a:bodyPr/>
        <a:lstStyle/>
        <a:p>
          <a:endParaRPr lang="en-GB" sz="1000"/>
        </a:p>
      </dgm:t>
    </dgm:pt>
    <dgm:pt modelId="{18EC78A8-C7BF-4FDD-A4CF-5DE0729B75F0}" type="sibTrans" cxnId="{C75C00BB-4ADB-49D2-99F3-E3DAC2ABBD0B}">
      <dgm:prSet/>
      <dgm:spPr/>
      <dgm:t>
        <a:bodyPr/>
        <a:lstStyle/>
        <a:p>
          <a:endParaRPr lang="en-GB" sz="1000"/>
        </a:p>
      </dgm:t>
    </dgm:pt>
    <dgm:pt modelId="{C8569ACF-B2AB-43CD-B1EE-978BF5436D6C}">
      <dgm:prSet phldrT="[Text]" custT="1"/>
      <dgm:spPr>
        <a:xfrm>
          <a:off x="5826286" y="1969018"/>
          <a:ext cx="1364826" cy="990669"/>
        </a:xfrm>
        <a:solidFill>
          <a:srgbClr val="052F61">
            <a:hueOff val="0"/>
            <a:satOff val="0"/>
            <a:lumOff val="0"/>
            <a:alphaOff val="0"/>
          </a:srgbClr>
        </a:solidFill>
        <a:ln w="15875" cap="rnd" cmpd="sng" algn="ctr">
          <a:solidFill>
            <a:sysClr val="window" lastClr="FFFFFF">
              <a:hueOff val="0"/>
              <a:satOff val="0"/>
              <a:lumOff val="0"/>
              <a:alphaOff val="0"/>
            </a:sysClr>
          </a:solidFill>
          <a:prstDash val="solid"/>
        </a:ln>
        <a:effectLst/>
      </dgm:spPr>
      <dgm:t>
        <a:bodyPr/>
        <a:lstStyle/>
        <a:p>
          <a:r>
            <a:rPr lang="en-GB" sz="1000" b="1" dirty="0" smtClean="0">
              <a:solidFill>
                <a:sysClr val="window" lastClr="FFFFFF"/>
              </a:solidFill>
              <a:latin typeface="Century Gothic" panose="020B0502020202020204"/>
              <a:ea typeface="+mn-ea"/>
              <a:cs typeface="+mn-cs"/>
            </a:rPr>
            <a:t>Responding to MS needs </a:t>
          </a:r>
          <a:endParaRPr lang="en-GB" sz="1000" b="1" dirty="0">
            <a:solidFill>
              <a:sysClr val="window" lastClr="FFFFFF"/>
            </a:solidFill>
            <a:latin typeface="Century Gothic" panose="020B0502020202020204"/>
            <a:ea typeface="+mn-ea"/>
            <a:cs typeface="+mn-cs"/>
          </a:endParaRPr>
        </a:p>
      </dgm:t>
    </dgm:pt>
    <dgm:pt modelId="{EA54E564-1ABA-47C5-AAE8-411BD3C675D1}" type="parTrans" cxnId="{761D5A38-2F04-4583-B7BF-18DFBB61D716}">
      <dgm:prSet custT="1"/>
      <dgm:spPr>
        <a:xfrm>
          <a:off x="5279411" y="2464353"/>
          <a:ext cx="546875" cy="0"/>
        </a:xfrm>
        <a:noFill/>
        <a:ln w="15875" cap="rnd" cmpd="sng" algn="ctr">
          <a:solidFill>
            <a:srgbClr val="052F61">
              <a:shade val="60000"/>
              <a:hueOff val="0"/>
              <a:satOff val="0"/>
              <a:lumOff val="0"/>
              <a:alphaOff val="0"/>
            </a:srgbClr>
          </a:solidFill>
          <a:prstDash val="solid"/>
        </a:ln>
        <a:effectLst/>
      </dgm:spPr>
      <dgm:t>
        <a:bodyPr/>
        <a:lstStyle/>
        <a:p>
          <a:endParaRPr lang="en-GB" sz="1000"/>
        </a:p>
      </dgm:t>
    </dgm:pt>
    <dgm:pt modelId="{3218C052-2B9E-4B73-A4A0-7AF7F80F7D31}" type="sibTrans" cxnId="{761D5A38-2F04-4583-B7BF-18DFBB61D716}">
      <dgm:prSet/>
      <dgm:spPr/>
      <dgm:t>
        <a:bodyPr/>
        <a:lstStyle/>
        <a:p>
          <a:endParaRPr lang="en-GB" sz="1000"/>
        </a:p>
      </dgm:t>
    </dgm:pt>
    <dgm:pt modelId="{87A430FD-8F16-4D50-A755-64343803406F}">
      <dgm:prSet phldrT="[Text]" custT="1"/>
      <dgm:spPr>
        <a:xfrm>
          <a:off x="3754365" y="3937612"/>
          <a:ext cx="1571479" cy="990669"/>
        </a:xfrm>
        <a:solidFill>
          <a:srgbClr val="002060"/>
        </a:solidFill>
        <a:ln w="15875" cap="rnd" cmpd="sng" algn="ctr">
          <a:solidFill>
            <a:schemeClr val="bg1"/>
          </a:solidFill>
          <a:prstDash val="solid"/>
        </a:ln>
        <a:effectLst/>
      </dgm:spPr>
      <dgm:t>
        <a:bodyPr/>
        <a:lstStyle/>
        <a:p>
          <a:r>
            <a:rPr lang="en-GB" sz="1000" b="1" dirty="0" smtClean="0">
              <a:solidFill>
                <a:sysClr val="window" lastClr="FFFFFF"/>
              </a:solidFill>
              <a:latin typeface="Century Gothic" panose="020B0502020202020204"/>
              <a:ea typeface="+mn-ea"/>
              <a:cs typeface="+mn-cs"/>
            </a:rPr>
            <a:t>Implementation of Capacity building activities and programmes</a:t>
          </a:r>
          <a:endParaRPr lang="en-GB" sz="1000" b="1" dirty="0">
            <a:solidFill>
              <a:sysClr val="window" lastClr="FFFFFF"/>
            </a:solidFill>
            <a:latin typeface="Century Gothic" panose="020B0502020202020204"/>
            <a:ea typeface="+mn-ea"/>
            <a:cs typeface="+mn-cs"/>
          </a:endParaRPr>
        </a:p>
      </dgm:t>
    </dgm:pt>
    <dgm:pt modelId="{94568DAF-DC73-47CD-879E-9548BD835E0D}" type="parTrans" cxnId="{DE45D4F4-4392-4616-A7D7-F6F74C1B7D0B}">
      <dgm:prSet custT="1"/>
      <dgm:spPr>
        <a:xfrm rot="5400000">
          <a:off x="4173128" y="3570635"/>
          <a:ext cx="733953" cy="0"/>
        </a:xfrm>
        <a:noFill/>
        <a:ln w="15875" cap="rnd" cmpd="sng" algn="ctr">
          <a:solidFill>
            <a:srgbClr val="052F61">
              <a:shade val="60000"/>
              <a:hueOff val="0"/>
              <a:satOff val="0"/>
              <a:lumOff val="0"/>
              <a:alphaOff val="0"/>
            </a:srgbClr>
          </a:solidFill>
          <a:prstDash val="solid"/>
        </a:ln>
        <a:effectLst/>
      </dgm:spPr>
      <dgm:t>
        <a:bodyPr/>
        <a:lstStyle/>
        <a:p>
          <a:endParaRPr lang="en-GB" sz="1000"/>
        </a:p>
      </dgm:t>
    </dgm:pt>
    <dgm:pt modelId="{60316976-FEE7-4C4B-8C2F-59308A775F31}" type="sibTrans" cxnId="{DE45D4F4-4392-4616-A7D7-F6F74C1B7D0B}">
      <dgm:prSet/>
      <dgm:spPr/>
      <dgm:t>
        <a:bodyPr/>
        <a:lstStyle/>
        <a:p>
          <a:endParaRPr lang="en-GB" sz="1000"/>
        </a:p>
      </dgm:t>
    </dgm:pt>
    <dgm:pt modelId="{E527C879-7099-473B-AAB5-92F6F8A92470}">
      <dgm:prSet phldrT="[Text]" custT="1"/>
      <dgm:spPr>
        <a:xfrm>
          <a:off x="1856816" y="1969018"/>
          <a:ext cx="1429388" cy="990669"/>
        </a:xfrm>
        <a:solidFill>
          <a:srgbClr val="052F61">
            <a:hueOff val="0"/>
            <a:satOff val="0"/>
            <a:lumOff val="0"/>
            <a:alphaOff val="0"/>
          </a:srgbClr>
        </a:solidFill>
        <a:ln w="15875" cap="rnd" cmpd="sng" algn="ctr">
          <a:solidFill>
            <a:sysClr val="window" lastClr="FFFFFF">
              <a:hueOff val="0"/>
              <a:satOff val="0"/>
              <a:lumOff val="0"/>
              <a:alphaOff val="0"/>
            </a:sysClr>
          </a:solidFill>
          <a:prstDash val="solid"/>
        </a:ln>
        <a:effectLst/>
      </dgm:spPr>
      <dgm:t>
        <a:bodyPr/>
        <a:lstStyle/>
        <a:p>
          <a:r>
            <a:rPr lang="en-GB" sz="1000" b="1" dirty="0" smtClean="0">
              <a:solidFill>
                <a:sysClr val="window" lastClr="FFFFFF"/>
              </a:solidFill>
              <a:latin typeface="Century Gothic" panose="020B0502020202020204"/>
              <a:ea typeface="+mn-ea"/>
              <a:cs typeface="+mn-cs"/>
            </a:rPr>
            <a:t>Nuclear Safety Knowledge Management </a:t>
          </a:r>
          <a:endParaRPr lang="en-GB" sz="1000" b="1" dirty="0">
            <a:solidFill>
              <a:sysClr val="window" lastClr="FFFFFF"/>
            </a:solidFill>
            <a:latin typeface="Century Gothic" panose="020B0502020202020204"/>
            <a:ea typeface="+mn-ea"/>
            <a:cs typeface="+mn-cs"/>
          </a:endParaRPr>
        </a:p>
      </dgm:t>
    </dgm:pt>
    <dgm:pt modelId="{5D760D9E-B71B-47BE-AD73-59493E45E3B6}" type="parTrans" cxnId="{B1DA98C9-9665-4D02-A758-87C17679A52C}">
      <dgm:prSet custT="1"/>
      <dgm:spPr>
        <a:xfrm rot="10800000">
          <a:off x="3286205" y="2464353"/>
          <a:ext cx="514594" cy="0"/>
        </a:xfrm>
        <a:noFill/>
        <a:ln w="15875" cap="rnd" cmpd="sng" algn="ctr">
          <a:solidFill>
            <a:srgbClr val="052F61">
              <a:shade val="60000"/>
              <a:hueOff val="0"/>
              <a:satOff val="0"/>
              <a:lumOff val="0"/>
              <a:alphaOff val="0"/>
            </a:srgbClr>
          </a:solidFill>
          <a:prstDash val="solid"/>
        </a:ln>
        <a:effectLst/>
      </dgm:spPr>
      <dgm:t>
        <a:bodyPr/>
        <a:lstStyle/>
        <a:p>
          <a:endParaRPr lang="en-GB" sz="1000"/>
        </a:p>
      </dgm:t>
    </dgm:pt>
    <dgm:pt modelId="{F33B99C0-1076-4DCE-BD0D-3273AD8A1B0D}" type="sibTrans" cxnId="{B1DA98C9-9665-4D02-A758-87C17679A52C}">
      <dgm:prSet/>
      <dgm:spPr/>
      <dgm:t>
        <a:bodyPr/>
        <a:lstStyle/>
        <a:p>
          <a:endParaRPr lang="en-GB" sz="1000"/>
        </a:p>
      </dgm:t>
    </dgm:pt>
    <dgm:pt modelId="{4F154E5A-A6A4-4CC0-805F-9ECFA39944B1}" type="pres">
      <dgm:prSet presAssocID="{04C346D5-3773-4515-9462-AC011C839C52}" presName="Name0" presStyleCnt="0">
        <dgm:presLayoutVars>
          <dgm:chMax val="1"/>
          <dgm:chPref val="1"/>
          <dgm:dir/>
          <dgm:animOne val="branch"/>
          <dgm:animLvl val="lvl"/>
        </dgm:presLayoutVars>
      </dgm:prSet>
      <dgm:spPr/>
      <dgm:t>
        <a:bodyPr/>
        <a:lstStyle/>
        <a:p>
          <a:endParaRPr lang="en-GB"/>
        </a:p>
      </dgm:t>
    </dgm:pt>
    <dgm:pt modelId="{19956430-BC55-4C72-B9BF-CEE781638986}" type="pres">
      <dgm:prSet presAssocID="{EF859D80-E1CE-4C89-975B-213179A5E247}" presName="singleCycle" presStyleCnt="0"/>
      <dgm:spPr/>
    </dgm:pt>
    <dgm:pt modelId="{A6062B49-3876-4462-86DB-13A11B90397A}" type="pres">
      <dgm:prSet presAssocID="{EF859D80-E1CE-4C89-975B-213179A5E247}" presName="singleCenter" presStyleLbl="node1" presStyleIdx="0" presStyleCnt="5">
        <dgm:presLayoutVars>
          <dgm:chMax val="7"/>
          <dgm:chPref val="7"/>
        </dgm:presLayoutVars>
      </dgm:prSet>
      <dgm:spPr>
        <a:prstGeom prst="roundRect">
          <a:avLst/>
        </a:prstGeom>
      </dgm:spPr>
      <dgm:t>
        <a:bodyPr/>
        <a:lstStyle/>
        <a:p>
          <a:endParaRPr lang="en-GB"/>
        </a:p>
      </dgm:t>
    </dgm:pt>
    <dgm:pt modelId="{BEC35B6D-4A67-45C2-B702-159460C68A1A}" type="pres">
      <dgm:prSet presAssocID="{CB6BDA48-9392-4C5B-8569-3A59E66BF383}" presName="Name56" presStyleLbl="parChTrans1D2" presStyleIdx="0" presStyleCnt="4"/>
      <dgm:spPr>
        <a:custGeom>
          <a:avLst/>
          <a:gdLst/>
          <a:ahLst/>
          <a:cxnLst/>
          <a:rect l="0" t="0" r="0" b="0"/>
          <a:pathLst>
            <a:path>
              <a:moveTo>
                <a:pt x="0" y="0"/>
              </a:moveTo>
              <a:lnTo>
                <a:pt x="733953" y="0"/>
              </a:lnTo>
            </a:path>
          </a:pathLst>
        </a:custGeom>
      </dgm:spPr>
      <dgm:t>
        <a:bodyPr/>
        <a:lstStyle/>
        <a:p>
          <a:endParaRPr lang="en-GB"/>
        </a:p>
      </dgm:t>
    </dgm:pt>
    <dgm:pt modelId="{0EAC6DB7-22CF-4D49-BF71-F1F7B48D59CF}" type="pres">
      <dgm:prSet presAssocID="{7EF2A6A4-DCC1-44FB-A1A2-D8C9468E4043}" presName="text0" presStyleLbl="node1" presStyleIdx="1" presStyleCnt="5" custScaleX="147920">
        <dgm:presLayoutVars>
          <dgm:bulletEnabled val="1"/>
        </dgm:presLayoutVars>
      </dgm:prSet>
      <dgm:spPr>
        <a:prstGeom prst="roundRect">
          <a:avLst/>
        </a:prstGeom>
      </dgm:spPr>
      <dgm:t>
        <a:bodyPr/>
        <a:lstStyle/>
        <a:p>
          <a:endParaRPr lang="en-GB"/>
        </a:p>
      </dgm:t>
    </dgm:pt>
    <dgm:pt modelId="{A48311BA-A6A0-4B0A-9DD7-973FF0C00CBD}" type="pres">
      <dgm:prSet presAssocID="{EA54E564-1ABA-47C5-AAE8-411BD3C675D1}" presName="Name56" presStyleLbl="parChTrans1D2" presStyleIdx="1" presStyleCnt="4"/>
      <dgm:spPr>
        <a:custGeom>
          <a:avLst/>
          <a:gdLst/>
          <a:ahLst/>
          <a:cxnLst/>
          <a:rect l="0" t="0" r="0" b="0"/>
          <a:pathLst>
            <a:path>
              <a:moveTo>
                <a:pt x="0" y="0"/>
              </a:moveTo>
              <a:lnTo>
                <a:pt x="546875" y="0"/>
              </a:lnTo>
            </a:path>
          </a:pathLst>
        </a:custGeom>
      </dgm:spPr>
      <dgm:t>
        <a:bodyPr/>
        <a:lstStyle/>
        <a:p>
          <a:endParaRPr lang="en-GB"/>
        </a:p>
      </dgm:t>
    </dgm:pt>
    <dgm:pt modelId="{F2B618ED-B538-4A0E-A7A6-2DFE4CA4DFF1}" type="pres">
      <dgm:prSet presAssocID="{C8569ACF-B2AB-43CD-B1EE-978BF5436D6C}" presName="text0" presStyleLbl="node1" presStyleIdx="2" presStyleCnt="5" custScaleX="137768">
        <dgm:presLayoutVars>
          <dgm:bulletEnabled val="1"/>
        </dgm:presLayoutVars>
      </dgm:prSet>
      <dgm:spPr>
        <a:prstGeom prst="roundRect">
          <a:avLst/>
        </a:prstGeom>
      </dgm:spPr>
      <dgm:t>
        <a:bodyPr/>
        <a:lstStyle/>
        <a:p>
          <a:endParaRPr lang="en-GB"/>
        </a:p>
      </dgm:t>
    </dgm:pt>
    <dgm:pt modelId="{1A2E0067-893A-4217-B8B3-02DBE5B986C8}" type="pres">
      <dgm:prSet presAssocID="{94568DAF-DC73-47CD-879E-9548BD835E0D}" presName="Name56" presStyleLbl="parChTrans1D2" presStyleIdx="2" presStyleCnt="4"/>
      <dgm:spPr>
        <a:custGeom>
          <a:avLst/>
          <a:gdLst/>
          <a:ahLst/>
          <a:cxnLst/>
          <a:rect l="0" t="0" r="0" b="0"/>
          <a:pathLst>
            <a:path>
              <a:moveTo>
                <a:pt x="0" y="0"/>
              </a:moveTo>
              <a:lnTo>
                <a:pt x="733953" y="0"/>
              </a:lnTo>
            </a:path>
          </a:pathLst>
        </a:custGeom>
      </dgm:spPr>
      <dgm:t>
        <a:bodyPr/>
        <a:lstStyle/>
        <a:p>
          <a:endParaRPr lang="en-GB"/>
        </a:p>
      </dgm:t>
    </dgm:pt>
    <dgm:pt modelId="{4F0CF458-9F36-48B3-81F1-60F93D28CBA5}" type="pres">
      <dgm:prSet presAssocID="{87A430FD-8F16-4D50-A755-64343803406F}" presName="text0" presStyleLbl="node1" presStyleIdx="3" presStyleCnt="5" custScaleX="158628">
        <dgm:presLayoutVars>
          <dgm:bulletEnabled val="1"/>
        </dgm:presLayoutVars>
      </dgm:prSet>
      <dgm:spPr>
        <a:prstGeom prst="roundRect">
          <a:avLst/>
        </a:prstGeom>
      </dgm:spPr>
      <dgm:t>
        <a:bodyPr/>
        <a:lstStyle/>
        <a:p>
          <a:endParaRPr lang="en-GB"/>
        </a:p>
      </dgm:t>
    </dgm:pt>
    <dgm:pt modelId="{A351866F-DA73-4F83-B983-4CFEF24C42FF}" type="pres">
      <dgm:prSet presAssocID="{5D760D9E-B71B-47BE-AD73-59493E45E3B6}" presName="Name56" presStyleLbl="parChTrans1D2" presStyleIdx="3" presStyleCnt="4"/>
      <dgm:spPr>
        <a:custGeom>
          <a:avLst/>
          <a:gdLst/>
          <a:ahLst/>
          <a:cxnLst/>
          <a:rect l="0" t="0" r="0" b="0"/>
          <a:pathLst>
            <a:path>
              <a:moveTo>
                <a:pt x="0" y="0"/>
              </a:moveTo>
              <a:lnTo>
                <a:pt x="514594" y="0"/>
              </a:lnTo>
            </a:path>
          </a:pathLst>
        </a:custGeom>
      </dgm:spPr>
      <dgm:t>
        <a:bodyPr/>
        <a:lstStyle/>
        <a:p>
          <a:endParaRPr lang="en-GB"/>
        </a:p>
      </dgm:t>
    </dgm:pt>
    <dgm:pt modelId="{4270EE9E-4AFE-46B3-B6FC-C39D4754B18A}" type="pres">
      <dgm:prSet presAssocID="{E527C879-7099-473B-AAB5-92F6F8A92470}" presName="text0" presStyleLbl="node1" presStyleIdx="4" presStyleCnt="5" custScaleX="144285">
        <dgm:presLayoutVars>
          <dgm:bulletEnabled val="1"/>
        </dgm:presLayoutVars>
      </dgm:prSet>
      <dgm:spPr>
        <a:prstGeom prst="roundRect">
          <a:avLst/>
        </a:prstGeom>
      </dgm:spPr>
      <dgm:t>
        <a:bodyPr/>
        <a:lstStyle/>
        <a:p>
          <a:endParaRPr lang="en-GB"/>
        </a:p>
      </dgm:t>
    </dgm:pt>
  </dgm:ptLst>
  <dgm:cxnLst>
    <dgm:cxn modelId="{761D5A38-2F04-4583-B7BF-18DFBB61D716}" srcId="{EF859D80-E1CE-4C89-975B-213179A5E247}" destId="{C8569ACF-B2AB-43CD-B1EE-978BF5436D6C}" srcOrd="1" destOrd="0" parTransId="{EA54E564-1ABA-47C5-AAE8-411BD3C675D1}" sibTransId="{3218C052-2B9E-4B73-A4A0-7AF7F80F7D31}"/>
    <dgm:cxn modelId="{20D35186-3BF3-4E85-81FB-CD75262377A1}" type="presOf" srcId="{04C346D5-3773-4515-9462-AC011C839C52}" destId="{4F154E5A-A6A4-4CC0-805F-9ECFA39944B1}" srcOrd="0" destOrd="0" presId="urn:microsoft.com/office/officeart/2008/layout/RadialCluster"/>
    <dgm:cxn modelId="{3E5F8AA7-43F8-44DB-B995-AAFFFEA94656}" type="presOf" srcId="{EA54E564-1ABA-47C5-AAE8-411BD3C675D1}" destId="{A48311BA-A6A0-4B0A-9DD7-973FF0C00CBD}" srcOrd="0" destOrd="0" presId="urn:microsoft.com/office/officeart/2008/layout/RadialCluster"/>
    <dgm:cxn modelId="{3DD8827F-4B61-4489-A9C8-2B6DF766DB7E}" type="presOf" srcId="{7EF2A6A4-DCC1-44FB-A1A2-D8C9468E4043}" destId="{0EAC6DB7-22CF-4D49-BF71-F1F7B48D59CF}" srcOrd="0" destOrd="0" presId="urn:microsoft.com/office/officeart/2008/layout/RadialCluster"/>
    <dgm:cxn modelId="{2ACAD091-40E3-49BA-9DF2-FEC0300319AD}" type="presOf" srcId="{5D760D9E-B71B-47BE-AD73-59493E45E3B6}" destId="{A351866F-DA73-4F83-B983-4CFEF24C42FF}" srcOrd="0" destOrd="0" presId="urn:microsoft.com/office/officeart/2008/layout/RadialCluster"/>
    <dgm:cxn modelId="{DE45D4F4-4392-4616-A7D7-F6F74C1B7D0B}" srcId="{EF859D80-E1CE-4C89-975B-213179A5E247}" destId="{87A430FD-8F16-4D50-A755-64343803406F}" srcOrd="2" destOrd="0" parTransId="{94568DAF-DC73-47CD-879E-9548BD835E0D}" sibTransId="{60316976-FEE7-4C4B-8C2F-59308A775F31}"/>
    <dgm:cxn modelId="{B1DA98C9-9665-4D02-A758-87C17679A52C}" srcId="{EF859D80-E1CE-4C89-975B-213179A5E247}" destId="{E527C879-7099-473B-AAB5-92F6F8A92470}" srcOrd="3" destOrd="0" parTransId="{5D760D9E-B71B-47BE-AD73-59493E45E3B6}" sibTransId="{F33B99C0-1076-4DCE-BD0D-3273AD8A1B0D}"/>
    <dgm:cxn modelId="{90441EEA-DD12-4E93-900A-E64EB1EE9C9E}" type="presOf" srcId="{CB6BDA48-9392-4C5B-8569-3A59E66BF383}" destId="{BEC35B6D-4A67-45C2-B702-159460C68A1A}" srcOrd="0" destOrd="0" presId="urn:microsoft.com/office/officeart/2008/layout/RadialCluster"/>
    <dgm:cxn modelId="{90972FBB-90D6-46A5-9C31-793E54DD3022}" type="presOf" srcId="{E527C879-7099-473B-AAB5-92F6F8A92470}" destId="{4270EE9E-4AFE-46B3-B6FC-C39D4754B18A}" srcOrd="0" destOrd="0" presId="urn:microsoft.com/office/officeart/2008/layout/RadialCluster"/>
    <dgm:cxn modelId="{97D727F7-B755-4B24-89AF-2B58EFF380F2}" type="presOf" srcId="{87A430FD-8F16-4D50-A755-64343803406F}" destId="{4F0CF458-9F36-48B3-81F1-60F93D28CBA5}" srcOrd="0" destOrd="0" presId="urn:microsoft.com/office/officeart/2008/layout/RadialCluster"/>
    <dgm:cxn modelId="{F95FB3CB-13FD-455E-A8FF-43B304F9BA5E}" type="presOf" srcId="{C8569ACF-B2AB-43CD-B1EE-978BF5436D6C}" destId="{F2B618ED-B538-4A0E-A7A6-2DFE4CA4DFF1}" srcOrd="0" destOrd="0" presId="urn:microsoft.com/office/officeart/2008/layout/RadialCluster"/>
    <dgm:cxn modelId="{2C8F2DD7-A22C-4021-9028-FEB757858354}" type="presOf" srcId="{EF859D80-E1CE-4C89-975B-213179A5E247}" destId="{A6062B49-3876-4462-86DB-13A11B90397A}" srcOrd="0" destOrd="0" presId="urn:microsoft.com/office/officeart/2008/layout/RadialCluster"/>
    <dgm:cxn modelId="{0979E977-47B1-4B68-A251-9D3C8F32F2EF}" srcId="{04C346D5-3773-4515-9462-AC011C839C52}" destId="{EF859D80-E1CE-4C89-975B-213179A5E247}" srcOrd="0" destOrd="0" parTransId="{89D85BC6-A914-42B2-B9ED-B0F656961326}" sibTransId="{BE67F4E4-9BE8-41D2-8220-856A2674120E}"/>
    <dgm:cxn modelId="{94E6A17E-CDC6-4B1B-B9CD-3D66012E7BF3}" type="presOf" srcId="{94568DAF-DC73-47CD-879E-9548BD835E0D}" destId="{1A2E0067-893A-4217-B8B3-02DBE5B986C8}" srcOrd="0" destOrd="0" presId="urn:microsoft.com/office/officeart/2008/layout/RadialCluster"/>
    <dgm:cxn modelId="{C75C00BB-4ADB-49D2-99F3-E3DAC2ABBD0B}" srcId="{EF859D80-E1CE-4C89-975B-213179A5E247}" destId="{7EF2A6A4-DCC1-44FB-A1A2-D8C9468E4043}" srcOrd="0" destOrd="0" parTransId="{CB6BDA48-9392-4C5B-8569-3A59E66BF383}" sibTransId="{18EC78A8-C7BF-4FDD-A4CF-5DE0729B75F0}"/>
    <dgm:cxn modelId="{87C9E695-3221-4D8C-A865-ED156FE5D5AE}" type="presParOf" srcId="{4F154E5A-A6A4-4CC0-805F-9ECFA39944B1}" destId="{19956430-BC55-4C72-B9BF-CEE781638986}" srcOrd="0" destOrd="0" presId="urn:microsoft.com/office/officeart/2008/layout/RadialCluster"/>
    <dgm:cxn modelId="{E4602CEA-B00B-43E6-8CAF-9D1DC7F36838}" type="presParOf" srcId="{19956430-BC55-4C72-B9BF-CEE781638986}" destId="{A6062B49-3876-4462-86DB-13A11B90397A}" srcOrd="0" destOrd="0" presId="urn:microsoft.com/office/officeart/2008/layout/RadialCluster"/>
    <dgm:cxn modelId="{39C31AFC-DDF9-4B7F-878F-E35776A82469}" type="presParOf" srcId="{19956430-BC55-4C72-B9BF-CEE781638986}" destId="{BEC35B6D-4A67-45C2-B702-159460C68A1A}" srcOrd="1" destOrd="0" presId="urn:microsoft.com/office/officeart/2008/layout/RadialCluster"/>
    <dgm:cxn modelId="{DF3352A8-CE2E-44DA-A948-BE200F3D8CEB}" type="presParOf" srcId="{19956430-BC55-4C72-B9BF-CEE781638986}" destId="{0EAC6DB7-22CF-4D49-BF71-F1F7B48D59CF}" srcOrd="2" destOrd="0" presId="urn:microsoft.com/office/officeart/2008/layout/RadialCluster"/>
    <dgm:cxn modelId="{3E1F1751-912F-4299-ABD4-E0FA020BA49F}" type="presParOf" srcId="{19956430-BC55-4C72-B9BF-CEE781638986}" destId="{A48311BA-A6A0-4B0A-9DD7-973FF0C00CBD}" srcOrd="3" destOrd="0" presId="urn:microsoft.com/office/officeart/2008/layout/RadialCluster"/>
    <dgm:cxn modelId="{F3853982-7E7D-4ADC-846B-621845ACF031}" type="presParOf" srcId="{19956430-BC55-4C72-B9BF-CEE781638986}" destId="{F2B618ED-B538-4A0E-A7A6-2DFE4CA4DFF1}" srcOrd="4" destOrd="0" presId="urn:microsoft.com/office/officeart/2008/layout/RadialCluster"/>
    <dgm:cxn modelId="{6C004E88-05F3-454E-A3C7-08D7DC5BB8FC}" type="presParOf" srcId="{19956430-BC55-4C72-B9BF-CEE781638986}" destId="{1A2E0067-893A-4217-B8B3-02DBE5B986C8}" srcOrd="5" destOrd="0" presId="urn:microsoft.com/office/officeart/2008/layout/RadialCluster"/>
    <dgm:cxn modelId="{F1C64001-E15B-4C27-9B4F-402E4424E821}" type="presParOf" srcId="{19956430-BC55-4C72-B9BF-CEE781638986}" destId="{4F0CF458-9F36-48B3-81F1-60F93D28CBA5}" srcOrd="6" destOrd="0" presId="urn:microsoft.com/office/officeart/2008/layout/RadialCluster"/>
    <dgm:cxn modelId="{739FBFA8-52C9-47BB-82A8-3FBBAFE9217F}" type="presParOf" srcId="{19956430-BC55-4C72-B9BF-CEE781638986}" destId="{A351866F-DA73-4F83-B983-4CFEF24C42FF}" srcOrd="7" destOrd="0" presId="urn:microsoft.com/office/officeart/2008/layout/RadialCluster"/>
    <dgm:cxn modelId="{10953C5A-36A3-4CE5-B37C-202F25742F44}" type="presParOf" srcId="{19956430-BC55-4C72-B9BF-CEE781638986}" destId="{4270EE9E-4AFE-46B3-B6FC-C39D4754B18A}" srcOrd="8" destOrd="0" presId="urn:microsoft.com/office/officeart/2008/layout/RadialCluster"/>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0D80029-8637-6741-B015-C2AF14B3B069}" type="doc">
      <dgm:prSet loTypeId="urn:microsoft.com/office/officeart/2005/8/layout/target2" loCatId="" qsTypeId="urn:microsoft.com/office/officeart/2005/8/quickstyle/3D4" qsCatId="3D" csTypeId="urn:microsoft.com/office/officeart/2005/8/colors/colorful2" csCatId="colorful" phldr="1"/>
      <dgm:spPr/>
      <dgm:t>
        <a:bodyPr/>
        <a:lstStyle/>
        <a:p>
          <a:endParaRPr lang="en-US"/>
        </a:p>
      </dgm:t>
    </dgm:pt>
    <dgm:pt modelId="{F805F1A0-A2BD-CC45-992F-76915360DFA3}">
      <dgm:prSet phldrT="[Text]"/>
      <dgm:spPr/>
      <dgm:t>
        <a:bodyPr/>
        <a:lstStyle/>
        <a:p>
          <a:r>
            <a:rPr lang="en-US"/>
            <a:t>Knowledge</a:t>
          </a:r>
        </a:p>
      </dgm:t>
    </dgm:pt>
    <dgm:pt modelId="{D2854C46-F6B0-E34F-B8E5-B0754052FD66}" type="parTrans" cxnId="{DFB58396-F4F3-ED48-8156-1CD15A04242E}">
      <dgm:prSet/>
      <dgm:spPr/>
      <dgm:t>
        <a:bodyPr/>
        <a:lstStyle/>
        <a:p>
          <a:endParaRPr lang="en-US"/>
        </a:p>
      </dgm:t>
    </dgm:pt>
    <dgm:pt modelId="{E33E1DCB-2A35-C747-A812-36923A1366C8}" type="sibTrans" cxnId="{DFB58396-F4F3-ED48-8156-1CD15A04242E}">
      <dgm:prSet/>
      <dgm:spPr/>
      <dgm:t>
        <a:bodyPr/>
        <a:lstStyle/>
        <a:p>
          <a:endParaRPr lang="en-US"/>
        </a:p>
      </dgm:t>
    </dgm:pt>
    <dgm:pt modelId="{958E7E02-BE56-3142-908C-C69AB779A1D5}">
      <dgm:prSet phldrT="[Text]"/>
      <dgm:spPr/>
      <dgm:t>
        <a:bodyPr/>
        <a:lstStyle/>
        <a:p>
          <a:r>
            <a:rPr lang="en-US"/>
            <a:t>Nuclear knowldege</a:t>
          </a:r>
        </a:p>
      </dgm:t>
    </dgm:pt>
    <dgm:pt modelId="{9C4EEA4B-8D96-AD42-9A83-201687192D4B}" type="parTrans" cxnId="{4DCE88DF-1884-1447-B5AA-790D59E92DA6}">
      <dgm:prSet/>
      <dgm:spPr/>
      <dgm:t>
        <a:bodyPr/>
        <a:lstStyle/>
        <a:p>
          <a:endParaRPr lang="en-US"/>
        </a:p>
      </dgm:t>
    </dgm:pt>
    <dgm:pt modelId="{39AFC648-18ED-3E4F-895A-789E593138C5}" type="sibTrans" cxnId="{4DCE88DF-1884-1447-B5AA-790D59E92DA6}">
      <dgm:prSet/>
      <dgm:spPr/>
      <dgm:t>
        <a:bodyPr/>
        <a:lstStyle/>
        <a:p>
          <a:endParaRPr lang="en-US"/>
        </a:p>
      </dgm:t>
    </dgm:pt>
    <dgm:pt modelId="{1E43BF44-CDCB-E84E-BA01-78F7481E6EC7}">
      <dgm:prSet phldrT="[Text]"/>
      <dgm:spPr/>
      <dgm:t>
        <a:bodyPr/>
        <a:lstStyle/>
        <a:p>
          <a:r>
            <a:rPr lang="en-US"/>
            <a:t>Nuclear Safety Knowledge</a:t>
          </a:r>
        </a:p>
      </dgm:t>
    </dgm:pt>
    <dgm:pt modelId="{937E1BF3-2270-2A48-ABB1-503A22FDD970}" type="parTrans" cxnId="{F34168C3-9D0A-A744-96BF-88B2811C57DE}">
      <dgm:prSet/>
      <dgm:spPr/>
      <dgm:t>
        <a:bodyPr/>
        <a:lstStyle/>
        <a:p>
          <a:endParaRPr lang="en-US"/>
        </a:p>
      </dgm:t>
    </dgm:pt>
    <dgm:pt modelId="{755D8474-32F1-4747-9050-AF92829D0BB5}" type="sibTrans" cxnId="{F34168C3-9D0A-A744-96BF-88B2811C57DE}">
      <dgm:prSet/>
      <dgm:spPr/>
      <dgm:t>
        <a:bodyPr/>
        <a:lstStyle/>
        <a:p>
          <a:endParaRPr lang="en-US"/>
        </a:p>
      </dgm:t>
    </dgm:pt>
    <dgm:pt modelId="{29CDFAE8-61AE-6C48-8F82-D6F27252422C}">
      <dgm:prSet phldrT="[Text]"/>
      <dgm:spPr/>
      <dgm:t>
        <a:bodyPr/>
        <a:lstStyle/>
        <a:p>
          <a:r>
            <a:rPr lang="en-US"/>
            <a:t>Subset</a:t>
          </a:r>
        </a:p>
      </dgm:t>
    </dgm:pt>
    <dgm:pt modelId="{B1985308-D35D-9642-BABE-9F87DF6F47B0}" type="parTrans" cxnId="{3ED3FBFF-A452-5945-9DC1-4AD8EE48F5C6}">
      <dgm:prSet/>
      <dgm:spPr/>
      <dgm:t>
        <a:bodyPr/>
        <a:lstStyle/>
        <a:p>
          <a:endParaRPr lang="en-US"/>
        </a:p>
      </dgm:t>
    </dgm:pt>
    <dgm:pt modelId="{4F2749B7-4681-5841-9D4C-E156331DA1AA}" type="sibTrans" cxnId="{3ED3FBFF-A452-5945-9DC1-4AD8EE48F5C6}">
      <dgm:prSet/>
      <dgm:spPr/>
      <dgm:t>
        <a:bodyPr/>
        <a:lstStyle/>
        <a:p>
          <a:endParaRPr lang="en-US"/>
        </a:p>
      </dgm:t>
    </dgm:pt>
    <dgm:pt modelId="{28680398-4675-FC45-88E5-8619082E6B83}">
      <dgm:prSet phldrT="[Text]"/>
      <dgm:spPr/>
      <dgm:t>
        <a:bodyPr/>
        <a:lstStyle/>
        <a:p>
          <a:r>
            <a:rPr lang="en-US"/>
            <a:t>Subset</a:t>
          </a:r>
        </a:p>
      </dgm:t>
    </dgm:pt>
    <dgm:pt modelId="{64497251-AE88-A041-B0AC-FF185D5652FE}" type="parTrans" cxnId="{0040DE70-5397-C94F-B112-57E3683972D0}">
      <dgm:prSet/>
      <dgm:spPr/>
      <dgm:t>
        <a:bodyPr/>
        <a:lstStyle/>
        <a:p>
          <a:endParaRPr lang="en-US"/>
        </a:p>
      </dgm:t>
    </dgm:pt>
    <dgm:pt modelId="{CFF702DC-BDF0-8E41-A980-3335FA7C2331}" type="sibTrans" cxnId="{0040DE70-5397-C94F-B112-57E3683972D0}">
      <dgm:prSet/>
      <dgm:spPr/>
      <dgm:t>
        <a:bodyPr/>
        <a:lstStyle/>
        <a:p>
          <a:endParaRPr lang="en-US"/>
        </a:p>
      </dgm:t>
    </dgm:pt>
    <dgm:pt modelId="{C05E86DA-B2D7-614B-A1B4-0DE872A410E6}">
      <dgm:prSet phldrT="[Text]"/>
      <dgm:spPr/>
      <dgm:t>
        <a:bodyPr/>
        <a:lstStyle/>
        <a:p>
          <a:r>
            <a:rPr lang="en-US"/>
            <a:t>Required for nuclear safety</a:t>
          </a:r>
        </a:p>
      </dgm:t>
    </dgm:pt>
    <dgm:pt modelId="{4A1F85A5-1CCD-534B-881A-5D71409A927A}" type="parTrans" cxnId="{3AB6E8C7-E351-AF48-8F4B-BEC316F3004A}">
      <dgm:prSet/>
      <dgm:spPr/>
      <dgm:t>
        <a:bodyPr/>
        <a:lstStyle/>
        <a:p>
          <a:endParaRPr lang="en-US"/>
        </a:p>
      </dgm:t>
    </dgm:pt>
    <dgm:pt modelId="{8484D6EC-B6B5-A04A-BE3D-D56FAA80DAFF}" type="sibTrans" cxnId="{3AB6E8C7-E351-AF48-8F4B-BEC316F3004A}">
      <dgm:prSet/>
      <dgm:spPr/>
      <dgm:t>
        <a:bodyPr/>
        <a:lstStyle/>
        <a:p>
          <a:endParaRPr lang="en-US"/>
        </a:p>
      </dgm:t>
    </dgm:pt>
    <dgm:pt modelId="{6FAF8476-01DC-7646-8179-24257C15695C}" type="pres">
      <dgm:prSet presAssocID="{30D80029-8637-6741-B015-C2AF14B3B069}" presName="Name0" presStyleCnt="0">
        <dgm:presLayoutVars>
          <dgm:chMax val="3"/>
          <dgm:chPref val="1"/>
          <dgm:dir/>
          <dgm:animLvl val="lvl"/>
          <dgm:resizeHandles/>
        </dgm:presLayoutVars>
      </dgm:prSet>
      <dgm:spPr/>
      <dgm:t>
        <a:bodyPr/>
        <a:lstStyle/>
        <a:p>
          <a:endParaRPr lang="en-US"/>
        </a:p>
      </dgm:t>
    </dgm:pt>
    <dgm:pt modelId="{A33DB5EB-51ED-0F4A-B29C-2E3CBCA9B55E}" type="pres">
      <dgm:prSet presAssocID="{30D80029-8637-6741-B015-C2AF14B3B069}" presName="outerBox" presStyleCnt="0"/>
      <dgm:spPr/>
      <dgm:t>
        <a:bodyPr/>
        <a:lstStyle/>
        <a:p>
          <a:endParaRPr lang="en-US"/>
        </a:p>
      </dgm:t>
    </dgm:pt>
    <dgm:pt modelId="{E64E94DF-097E-CD41-BDDB-2BD7336F53C9}" type="pres">
      <dgm:prSet presAssocID="{30D80029-8637-6741-B015-C2AF14B3B069}" presName="outerBoxParent" presStyleLbl="node1" presStyleIdx="0" presStyleCnt="3" custLinFactNeighborX="62840" custLinFactNeighborY="-7931"/>
      <dgm:spPr/>
      <dgm:t>
        <a:bodyPr/>
        <a:lstStyle/>
        <a:p>
          <a:endParaRPr lang="en-US"/>
        </a:p>
      </dgm:t>
    </dgm:pt>
    <dgm:pt modelId="{B71A6B45-0F29-5D45-9A5B-EF9ED8764EC6}" type="pres">
      <dgm:prSet presAssocID="{30D80029-8637-6741-B015-C2AF14B3B069}" presName="outerBoxChildren" presStyleCnt="0"/>
      <dgm:spPr/>
      <dgm:t>
        <a:bodyPr/>
        <a:lstStyle/>
        <a:p>
          <a:endParaRPr lang="en-US"/>
        </a:p>
      </dgm:t>
    </dgm:pt>
    <dgm:pt modelId="{3E00320C-F262-DD42-8C62-69C4DD943266}" type="pres">
      <dgm:prSet presAssocID="{28680398-4675-FC45-88E5-8619082E6B83}" presName="oChild" presStyleLbl="fgAcc1" presStyleIdx="0" presStyleCnt="3">
        <dgm:presLayoutVars>
          <dgm:bulletEnabled val="1"/>
        </dgm:presLayoutVars>
      </dgm:prSet>
      <dgm:spPr/>
      <dgm:t>
        <a:bodyPr/>
        <a:lstStyle/>
        <a:p>
          <a:endParaRPr lang="en-US"/>
        </a:p>
      </dgm:t>
    </dgm:pt>
    <dgm:pt modelId="{B72F2BF0-13A3-9A42-BFBD-29F8B381CDC4}" type="pres">
      <dgm:prSet presAssocID="{30D80029-8637-6741-B015-C2AF14B3B069}" presName="middleBox" presStyleCnt="0"/>
      <dgm:spPr/>
      <dgm:t>
        <a:bodyPr/>
        <a:lstStyle/>
        <a:p>
          <a:endParaRPr lang="en-US"/>
        </a:p>
      </dgm:t>
    </dgm:pt>
    <dgm:pt modelId="{351A99A4-B772-0B42-95AA-18FCB9F880EF}" type="pres">
      <dgm:prSet presAssocID="{30D80029-8637-6741-B015-C2AF14B3B069}" presName="middleBoxParent" presStyleLbl="node1" presStyleIdx="1" presStyleCnt="3"/>
      <dgm:spPr/>
      <dgm:t>
        <a:bodyPr/>
        <a:lstStyle/>
        <a:p>
          <a:endParaRPr lang="en-US"/>
        </a:p>
      </dgm:t>
    </dgm:pt>
    <dgm:pt modelId="{A538C167-8A03-F443-85C1-F1C446549596}" type="pres">
      <dgm:prSet presAssocID="{30D80029-8637-6741-B015-C2AF14B3B069}" presName="middleBoxChildren" presStyleCnt="0"/>
      <dgm:spPr/>
      <dgm:t>
        <a:bodyPr/>
        <a:lstStyle/>
        <a:p>
          <a:endParaRPr lang="en-US"/>
        </a:p>
      </dgm:t>
    </dgm:pt>
    <dgm:pt modelId="{4B06127D-BA9D-0440-B7D6-07D16130BB00}" type="pres">
      <dgm:prSet presAssocID="{29CDFAE8-61AE-6C48-8F82-D6F27252422C}" presName="mChild" presStyleLbl="fgAcc1" presStyleIdx="1" presStyleCnt="3">
        <dgm:presLayoutVars>
          <dgm:bulletEnabled val="1"/>
        </dgm:presLayoutVars>
      </dgm:prSet>
      <dgm:spPr/>
      <dgm:t>
        <a:bodyPr/>
        <a:lstStyle/>
        <a:p>
          <a:endParaRPr lang="en-US"/>
        </a:p>
      </dgm:t>
    </dgm:pt>
    <dgm:pt modelId="{6358E73C-BCBB-CE40-9063-012916EA3090}" type="pres">
      <dgm:prSet presAssocID="{30D80029-8637-6741-B015-C2AF14B3B069}" presName="centerBox" presStyleCnt="0"/>
      <dgm:spPr/>
      <dgm:t>
        <a:bodyPr/>
        <a:lstStyle/>
        <a:p>
          <a:endParaRPr lang="en-US"/>
        </a:p>
      </dgm:t>
    </dgm:pt>
    <dgm:pt modelId="{503268F9-C57F-C64E-9FC6-489FEF6315A0}" type="pres">
      <dgm:prSet presAssocID="{30D80029-8637-6741-B015-C2AF14B3B069}" presName="centerBoxParent" presStyleLbl="node1" presStyleIdx="2" presStyleCnt="3"/>
      <dgm:spPr/>
      <dgm:t>
        <a:bodyPr/>
        <a:lstStyle/>
        <a:p>
          <a:endParaRPr lang="en-US"/>
        </a:p>
      </dgm:t>
    </dgm:pt>
    <dgm:pt modelId="{123E4C0A-EEAE-D34B-9C43-B1A9DAB9C881}" type="pres">
      <dgm:prSet presAssocID="{30D80029-8637-6741-B015-C2AF14B3B069}" presName="centerBoxChildren" presStyleCnt="0"/>
      <dgm:spPr/>
      <dgm:t>
        <a:bodyPr/>
        <a:lstStyle/>
        <a:p>
          <a:endParaRPr lang="en-US"/>
        </a:p>
      </dgm:t>
    </dgm:pt>
    <dgm:pt modelId="{7863F644-3B5F-5641-AF7E-A35D84221420}" type="pres">
      <dgm:prSet presAssocID="{C05E86DA-B2D7-614B-A1B4-0DE872A410E6}" presName="cChild" presStyleLbl="fgAcc1" presStyleIdx="2" presStyleCnt="3">
        <dgm:presLayoutVars>
          <dgm:bulletEnabled val="1"/>
        </dgm:presLayoutVars>
      </dgm:prSet>
      <dgm:spPr/>
      <dgm:t>
        <a:bodyPr/>
        <a:lstStyle/>
        <a:p>
          <a:endParaRPr lang="en-US"/>
        </a:p>
      </dgm:t>
    </dgm:pt>
  </dgm:ptLst>
  <dgm:cxnLst>
    <dgm:cxn modelId="{0040DE70-5397-C94F-B112-57E3683972D0}" srcId="{F805F1A0-A2BD-CC45-992F-76915360DFA3}" destId="{28680398-4675-FC45-88E5-8619082E6B83}" srcOrd="0" destOrd="0" parTransId="{64497251-AE88-A041-B0AC-FF185D5652FE}" sibTransId="{CFF702DC-BDF0-8E41-A980-3335FA7C2331}"/>
    <dgm:cxn modelId="{05ADE3F3-F708-4157-B640-9520CBE9775E}" type="presOf" srcId="{C05E86DA-B2D7-614B-A1B4-0DE872A410E6}" destId="{7863F644-3B5F-5641-AF7E-A35D84221420}" srcOrd="0" destOrd="0" presId="urn:microsoft.com/office/officeart/2005/8/layout/target2"/>
    <dgm:cxn modelId="{3ED3FBFF-A452-5945-9DC1-4AD8EE48F5C6}" srcId="{958E7E02-BE56-3142-908C-C69AB779A1D5}" destId="{29CDFAE8-61AE-6C48-8F82-D6F27252422C}" srcOrd="0" destOrd="0" parTransId="{B1985308-D35D-9642-BABE-9F87DF6F47B0}" sibTransId="{4F2749B7-4681-5841-9D4C-E156331DA1AA}"/>
    <dgm:cxn modelId="{6742B752-2874-4EF5-B9D2-FB23C2AD9949}" type="presOf" srcId="{958E7E02-BE56-3142-908C-C69AB779A1D5}" destId="{351A99A4-B772-0B42-95AA-18FCB9F880EF}" srcOrd="0" destOrd="0" presId="urn:microsoft.com/office/officeart/2005/8/layout/target2"/>
    <dgm:cxn modelId="{B9DB9FFB-0E50-40E5-BCAF-C5292EC8904A}" type="presOf" srcId="{28680398-4675-FC45-88E5-8619082E6B83}" destId="{3E00320C-F262-DD42-8C62-69C4DD943266}" srcOrd="0" destOrd="0" presId="urn:microsoft.com/office/officeart/2005/8/layout/target2"/>
    <dgm:cxn modelId="{F34168C3-9D0A-A744-96BF-88B2811C57DE}" srcId="{30D80029-8637-6741-B015-C2AF14B3B069}" destId="{1E43BF44-CDCB-E84E-BA01-78F7481E6EC7}" srcOrd="2" destOrd="0" parTransId="{937E1BF3-2270-2A48-ABB1-503A22FDD970}" sibTransId="{755D8474-32F1-4747-9050-AF92829D0BB5}"/>
    <dgm:cxn modelId="{B243F6D6-4F5D-40DE-A38F-3A62E4DEB67F}" type="presOf" srcId="{1E43BF44-CDCB-E84E-BA01-78F7481E6EC7}" destId="{503268F9-C57F-C64E-9FC6-489FEF6315A0}" srcOrd="0" destOrd="0" presId="urn:microsoft.com/office/officeart/2005/8/layout/target2"/>
    <dgm:cxn modelId="{D510DD2F-C9CE-4DB4-A9E9-7613BB876FDF}" type="presOf" srcId="{F805F1A0-A2BD-CC45-992F-76915360DFA3}" destId="{E64E94DF-097E-CD41-BDDB-2BD7336F53C9}" srcOrd="0" destOrd="0" presId="urn:microsoft.com/office/officeart/2005/8/layout/target2"/>
    <dgm:cxn modelId="{99CACF2B-9F64-4469-AAC2-E224CDEE28AE}" type="presOf" srcId="{30D80029-8637-6741-B015-C2AF14B3B069}" destId="{6FAF8476-01DC-7646-8179-24257C15695C}" srcOrd="0" destOrd="0" presId="urn:microsoft.com/office/officeart/2005/8/layout/target2"/>
    <dgm:cxn modelId="{4DCE88DF-1884-1447-B5AA-790D59E92DA6}" srcId="{30D80029-8637-6741-B015-C2AF14B3B069}" destId="{958E7E02-BE56-3142-908C-C69AB779A1D5}" srcOrd="1" destOrd="0" parTransId="{9C4EEA4B-8D96-AD42-9A83-201687192D4B}" sibTransId="{39AFC648-18ED-3E4F-895A-789E593138C5}"/>
    <dgm:cxn modelId="{DFB58396-F4F3-ED48-8156-1CD15A04242E}" srcId="{30D80029-8637-6741-B015-C2AF14B3B069}" destId="{F805F1A0-A2BD-CC45-992F-76915360DFA3}" srcOrd="0" destOrd="0" parTransId="{D2854C46-F6B0-E34F-B8E5-B0754052FD66}" sibTransId="{E33E1DCB-2A35-C747-A812-36923A1366C8}"/>
    <dgm:cxn modelId="{7DB028C4-3706-4EDE-B09F-CCA469C18E44}" type="presOf" srcId="{29CDFAE8-61AE-6C48-8F82-D6F27252422C}" destId="{4B06127D-BA9D-0440-B7D6-07D16130BB00}" srcOrd="0" destOrd="0" presId="urn:microsoft.com/office/officeart/2005/8/layout/target2"/>
    <dgm:cxn modelId="{3AB6E8C7-E351-AF48-8F4B-BEC316F3004A}" srcId="{1E43BF44-CDCB-E84E-BA01-78F7481E6EC7}" destId="{C05E86DA-B2D7-614B-A1B4-0DE872A410E6}" srcOrd="0" destOrd="0" parTransId="{4A1F85A5-1CCD-534B-881A-5D71409A927A}" sibTransId="{8484D6EC-B6B5-A04A-BE3D-D56FAA80DAFF}"/>
    <dgm:cxn modelId="{C2E25693-D540-4A52-AFBE-F47427778DA5}" type="presParOf" srcId="{6FAF8476-01DC-7646-8179-24257C15695C}" destId="{A33DB5EB-51ED-0F4A-B29C-2E3CBCA9B55E}" srcOrd="0" destOrd="0" presId="urn:microsoft.com/office/officeart/2005/8/layout/target2"/>
    <dgm:cxn modelId="{5BBFBB30-8E64-4A47-8320-92BF15CEADAC}" type="presParOf" srcId="{A33DB5EB-51ED-0F4A-B29C-2E3CBCA9B55E}" destId="{E64E94DF-097E-CD41-BDDB-2BD7336F53C9}" srcOrd="0" destOrd="0" presId="urn:microsoft.com/office/officeart/2005/8/layout/target2"/>
    <dgm:cxn modelId="{06417DD5-E779-4F67-86BC-1E3CC352F906}" type="presParOf" srcId="{A33DB5EB-51ED-0F4A-B29C-2E3CBCA9B55E}" destId="{B71A6B45-0F29-5D45-9A5B-EF9ED8764EC6}" srcOrd="1" destOrd="0" presId="urn:microsoft.com/office/officeart/2005/8/layout/target2"/>
    <dgm:cxn modelId="{5C811960-2C00-4556-BF63-6729E047C27B}" type="presParOf" srcId="{B71A6B45-0F29-5D45-9A5B-EF9ED8764EC6}" destId="{3E00320C-F262-DD42-8C62-69C4DD943266}" srcOrd="0" destOrd="0" presId="urn:microsoft.com/office/officeart/2005/8/layout/target2"/>
    <dgm:cxn modelId="{721EC612-33A3-4459-8261-7F6D9A4662AB}" type="presParOf" srcId="{6FAF8476-01DC-7646-8179-24257C15695C}" destId="{B72F2BF0-13A3-9A42-BFBD-29F8B381CDC4}" srcOrd="1" destOrd="0" presId="urn:microsoft.com/office/officeart/2005/8/layout/target2"/>
    <dgm:cxn modelId="{20A932B6-9A74-4DF9-920F-C00AC64C7691}" type="presParOf" srcId="{B72F2BF0-13A3-9A42-BFBD-29F8B381CDC4}" destId="{351A99A4-B772-0B42-95AA-18FCB9F880EF}" srcOrd="0" destOrd="0" presId="urn:microsoft.com/office/officeart/2005/8/layout/target2"/>
    <dgm:cxn modelId="{475531CB-810A-463C-BBBF-128B89934E20}" type="presParOf" srcId="{B72F2BF0-13A3-9A42-BFBD-29F8B381CDC4}" destId="{A538C167-8A03-F443-85C1-F1C446549596}" srcOrd="1" destOrd="0" presId="urn:microsoft.com/office/officeart/2005/8/layout/target2"/>
    <dgm:cxn modelId="{97C22DA4-E67F-4D92-B6D5-855017CD0DED}" type="presParOf" srcId="{A538C167-8A03-F443-85C1-F1C446549596}" destId="{4B06127D-BA9D-0440-B7D6-07D16130BB00}" srcOrd="0" destOrd="0" presId="urn:microsoft.com/office/officeart/2005/8/layout/target2"/>
    <dgm:cxn modelId="{A7EAED14-8981-41D6-87D5-D9F0B4135B0C}" type="presParOf" srcId="{6FAF8476-01DC-7646-8179-24257C15695C}" destId="{6358E73C-BCBB-CE40-9063-012916EA3090}" srcOrd="2" destOrd="0" presId="urn:microsoft.com/office/officeart/2005/8/layout/target2"/>
    <dgm:cxn modelId="{8D668F48-3098-4513-A750-1228C969B47C}" type="presParOf" srcId="{6358E73C-BCBB-CE40-9063-012916EA3090}" destId="{503268F9-C57F-C64E-9FC6-489FEF6315A0}" srcOrd="0" destOrd="0" presId="urn:microsoft.com/office/officeart/2005/8/layout/target2"/>
    <dgm:cxn modelId="{0D4C42E4-CAF5-439C-ABC3-3371354FA7ED}" type="presParOf" srcId="{6358E73C-BCBB-CE40-9063-012916EA3090}" destId="{123E4C0A-EEAE-D34B-9C43-B1A9DAB9C881}" srcOrd="1" destOrd="0" presId="urn:microsoft.com/office/officeart/2005/8/layout/target2"/>
    <dgm:cxn modelId="{E2B6E918-00C6-4BD7-BF0D-00869232644E}" type="presParOf" srcId="{123E4C0A-EEAE-D34B-9C43-B1A9DAB9C881}" destId="{7863F644-3B5F-5641-AF7E-A35D84221420}" srcOrd="0" destOrd="0" presId="urn:microsoft.com/office/officeart/2005/8/layout/targe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4328D8E-FCAE-4AE3-BC76-5953DE633228}">
      <dsp:nvSpPr>
        <dsp:cNvPr id="0" name=""/>
        <dsp:cNvSpPr/>
      </dsp:nvSpPr>
      <dsp:spPr>
        <a:xfrm>
          <a:off x="2968033" y="0"/>
          <a:ext cx="2570879" cy="2570879"/>
        </a:xfrm>
        <a:prstGeom prst="ellipse">
          <a:avLst/>
        </a:prstGeom>
        <a:solidFill>
          <a:srgbClr val="FFFF00">
            <a:alpha val="49804"/>
          </a:srgb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9F02FC3A-163A-4660-ABED-4EBF3CE96BF9}">
      <dsp:nvSpPr>
        <dsp:cNvPr id="0" name=""/>
        <dsp:cNvSpPr/>
      </dsp:nvSpPr>
      <dsp:spPr>
        <a:xfrm>
          <a:off x="3147047" y="0"/>
          <a:ext cx="462758" cy="462758"/>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EFEF7671-DE41-4C62-840E-7AB81032C15E}">
      <dsp:nvSpPr>
        <dsp:cNvPr id="0" name=""/>
        <dsp:cNvSpPr/>
      </dsp:nvSpPr>
      <dsp:spPr>
        <a:xfrm>
          <a:off x="3348214" y="2"/>
          <a:ext cx="2475256" cy="46275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6670" rIns="0" bIns="26670" numCol="1" spcCol="1270" anchor="ctr" anchorCtr="0">
          <a:noAutofit/>
        </a:bodyPr>
        <a:lstStyle/>
        <a:p>
          <a:pPr lvl="0" algn="l" defTabSz="933450">
            <a:lnSpc>
              <a:spcPct val="90000"/>
            </a:lnSpc>
            <a:spcBef>
              <a:spcPct val="0"/>
            </a:spcBef>
            <a:spcAft>
              <a:spcPct val="35000"/>
            </a:spcAft>
          </a:pPr>
          <a:r>
            <a:rPr lang="en-GB" altLang="en-US" sz="2100" b="1" kern="1200" dirty="0" smtClean="0">
              <a:solidFill>
                <a:srgbClr val="3333CC"/>
              </a:solidFill>
            </a:rPr>
            <a:t>Global Approach</a:t>
          </a:r>
          <a:endParaRPr lang="en-US" sz="2100" kern="1200" dirty="0"/>
        </a:p>
      </dsp:txBody>
      <dsp:txXfrm>
        <a:off x="3348214" y="2"/>
        <a:ext cx="2475256" cy="462758"/>
      </dsp:txXfrm>
    </dsp:sp>
    <dsp:sp modelId="{23C8E32C-E0C9-4075-A75D-2C97E633556F}">
      <dsp:nvSpPr>
        <dsp:cNvPr id="0" name=""/>
        <dsp:cNvSpPr/>
      </dsp:nvSpPr>
      <dsp:spPr>
        <a:xfrm>
          <a:off x="3015862" y="431354"/>
          <a:ext cx="2475256" cy="2286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0320" rIns="0" bIns="20320" numCol="1" spcCol="1270" anchor="ctr" anchorCtr="0">
          <a:noAutofit/>
        </a:bodyPr>
        <a:lstStyle/>
        <a:p>
          <a:pPr lvl="0" algn="ctr" defTabSz="711200">
            <a:lnSpc>
              <a:spcPct val="90000"/>
            </a:lnSpc>
            <a:spcBef>
              <a:spcPct val="0"/>
            </a:spcBef>
            <a:spcAft>
              <a:spcPct val="35000"/>
            </a:spcAft>
          </a:pPr>
          <a:r>
            <a:rPr lang="en-GB" altLang="en-US" sz="1600" b="1" kern="1200" dirty="0" smtClean="0">
              <a:solidFill>
                <a:srgbClr val="3333CC"/>
              </a:solidFill>
            </a:rPr>
            <a:t>IAEA:</a:t>
          </a:r>
          <a:endParaRPr lang="en-US" sz="1600" b="1" kern="1200" dirty="0"/>
        </a:p>
      </dsp:txBody>
      <dsp:txXfrm>
        <a:off x="3015862" y="431354"/>
        <a:ext cx="2475256" cy="228657"/>
      </dsp:txXfrm>
    </dsp:sp>
    <dsp:sp modelId="{C3342E0E-1554-4531-8211-F0FB7B1111FD}">
      <dsp:nvSpPr>
        <dsp:cNvPr id="0" name=""/>
        <dsp:cNvSpPr/>
      </dsp:nvSpPr>
      <dsp:spPr>
        <a:xfrm>
          <a:off x="3367200" y="802294"/>
          <a:ext cx="82082" cy="82082"/>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774BDCAE-FB76-4DC2-8EE6-8A715C7B33AC}">
      <dsp:nvSpPr>
        <dsp:cNvPr id="0" name=""/>
        <dsp:cNvSpPr/>
      </dsp:nvSpPr>
      <dsp:spPr>
        <a:xfrm>
          <a:off x="3000837" y="623827"/>
          <a:ext cx="2475256" cy="14291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0320" rIns="0" bIns="20320" numCol="1" spcCol="1270" anchor="ctr" anchorCtr="0">
          <a:noAutofit/>
        </a:bodyPr>
        <a:lstStyle/>
        <a:p>
          <a:pPr lvl="0" algn="ctr" defTabSz="711200">
            <a:lnSpc>
              <a:spcPct val="90000"/>
            </a:lnSpc>
            <a:spcBef>
              <a:spcPct val="0"/>
            </a:spcBef>
            <a:spcAft>
              <a:spcPct val="35000"/>
            </a:spcAft>
          </a:pPr>
          <a:r>
            <a:rPr lang="en-GB" sz="1600" kern="1200" dirty="0" smtClean="0"/>
            <a:t>Comprehensive and robust framework for coordination and harmonization of global strategies and policies pertaining to nuclear safety and security</a:t>
          </a:r>
          <a:endParaRPr lang="en-US" sz="1600" kern="1200" dirty="0"/>
        </a:p>
      </dsp:txBody>
      <dsp:txXfrm>
        <a:off x="3000837" y="623827"/>
        <a:ext cx="2475256" cy="1429108"/>
      </dsp:txXfrm>
    </dsp:sp>
    <dsp:sp modelId="{E4EECA88-F64A-46FB-9FC4-C4B66FDCEE6F}">
      <dsp:nvSpPr>
        <dsp:cNvPr id="0" name=""/>
        <dsp:cNvSpPr/>
      </dsp:nvSpPr>
      <dsp:spPr>
        <a:xfrm>
          <a:off x="1587676" y="1727526"/>
          <a:ext cx="2570879" cy="2570879"/>
        </a:xfrm>
        <a:prstGeom prst="ellipse">
          <a:avLst/>
        </a:prstGeom>
        <a:solidFill>
          <a:schemeClr val="accent3">
            <a:lumMod val="75000"/>
            <a:alpha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1F55C5A3-A331-48CD-A623-74C567D12413}">
      <dsp:nvSpPr>
        <dsp:cNvPr id="0" name=""/>
        <dsp:cNvSpPr/>
      </dsp:nvSpPr>
      <dsp:spPr>
        <a:xfrm>
          <a:off x="1936402" y="1799531"/>
          <a:ext cx="462758" cy="462758"/>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FDC9CA31-5898-4949-BEEF-780EBA738D96}">
      <dsp:nvSpPr>
        <dsp:cNvPr id="0" name=""/>
        <dsp:cNvSpPr/>
      </dsp:nvSpPr>
      <dsp:spPr>
        <a:xfrm>
          <a:off x="72014" y="1799508"/>
          <a:ext cx="2475256" cy="46275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6670" rIns="0" bIns="26670" numCol="1" spcCol="1270" anchor="ctr" anchorCtr="0">
          <a:noAutofit/>
        </a:bodyPr>
        <a:lstStyle/>
        <a:p>
          <a:pPr lvl="0" algn="l" defTabSz="933450">
            <a:lnSpc>
              <a:spcPct val="90000"/>
            </a:lnSpc>
            <a:spcBef>
              <a:spcPct val="0"/>
            </a:spcBef>
            <a:spcAft>
              <a:spcPct val="35000"/>
            </a:spcAft>
          </a:pPr>
          <a:r>
            <a:rPr lang="en-GB" altLang="en-US" sz="2100" b="1" kern="1200" dirty="0" smtClean="0">
              <a:solidFill>
                <a:srgbClr val="3333CC"/>
              </a:solidFill>
            </a:rPr>
            <a:t>Regional Approach</a:t>
          </a:r>
          <a:endParaRPr lang="en-US" sz="2100" kern="1200" dirty="0"/>
        </a:p>
      </dsp:txBody>
      <dsp:txXfrm>
        <a:off x="72014" y="1799508"/>
        <a:ext cx="2475256" cy="462758"/>
      </dsp:txXfrm>
    </dsp:sp>
    <dsp:sp modelId="{CD5C6306-F1F7-4533-BEA7-6E25A298D3A5}">
      <dsp:nvSpPr>
        <dsp:cNvPr id="0" name=""/>
        <dsp:cNvSpPr/>
      </dsp:nvSpPr>
      <dsp:spPr>
        <a:xfrm>
          <a:off x="1659668" y="2356250"/>
          <a:ext cx="2475256" cy="1404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0320" rIns="0" bIns="20320" numCol="1" spcCol="1270" anchor="ctr" anchorCtr="0">
          <a:noAutofit/>
        </a:bodyPr>
        <a:lstStyle/>
        <a:p>
          <a:pPr lvl="0" algn="ctr" defTabSz="711200">
            <a:lnSpc>
              <a:spcPct val="90000"/>
            </a:lnSpc>
            <a:spcBef>
              <a:spcPct val="0"/>
            </a:spcBef>
            <a:spcAft>
              <a:spcPts val="0"/>
            </a:spcAft>
          </a:pPr>
          <a:r>
            <a:rPr lang="en-GB" altLang="en-US" sz="1600" kern="1200" dirty="0" smtClean="0"/>
            <a:t>Supporting IAEA Regional Networks, Regional Education and Training Centres, thereby providing </a:t>
          </a:r>
          <a:r>
            <a:rPr lang="en-GB" sz="1600" kern="1200" dirty="0" smtClean="0"/>
            <a:t>Capacity Building and Infrastructure Development Platforms</a:t>
          </a:r>
          <a:endParaRPr lang="en-US" sz="1600" kern="1200" dirty="0"/>
        </a:p>
      </dsp:txBody>
      <dsp:txXfrm>
        <a:off x="1659668" y="2356250"/>
        <a:ext cx="2475256" cy="14040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062B49-3876-4462-86DB-13A11B90397A}">
      <dsp:nvSpPr>
        <dsp:cNvPr id="0" name=""/>
        <dsp:cNvSpPr/>
      </dsp:nvSpPr>
      <dsp:spPr>
        <a:xfrm>
          <a:off x="2086848" y="1377449"/>
          <a:ext cx="1180670" cy="1180670"/>
        </a:xfrm>
        <a:prstGeom prst="roundRect">
          <a:avLst/>
        </a:prstGeom>
        <a:solidFill>
          <a:srgbClr val="052F61">
            <a:hueOff val="0"/>
            <a:satOff val="0"/>
            <a:lumOff val="0"/>
            <a:alphaOff val="0"/>
          </a:srgbClr>
        </a:solidFill>
        <a:ln w="15875" cap="rnd"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444500">
            <a:lnSpc>
              <a:spcPct val="90000"/>
            </a:lnSpc>
            <a:spcBef>
              <a:spcPct val="0"/>
            </a:spcBef>
            <a:spcAft>
              <a:spcPct val="35000"/>
            </a:spcAft>
          </a:pPr>
          <a:r>
            <a:rPr lang="en-GB" sz="1000" b="1" kern="1200" dirty="0" smtClean="0">
              <a:solidFill>
                <a:sysClr val="window" lastClr="FFFFFF"/>
              </a:solidFill>
              <a:latin typeface="Century Gothic" panose="020B0502020202020204"/>
              <a:ea typeface="+mn-ea"/>
              <a:cs typeface="+mn-cs"/>
            </a:rPr>
            <a:t>Exploring partnership  </a:t>
          </a:r>
          <a:endParaRPr lang="en-GB" sz="1000" kern="1200" dirty="0">
            <a:solidFill>
              <a:sysClr val="window" lastClr="FFFFFF"/>
            </a:solidFill>
            <a:latin typeface="Century Gothic" panose="020B0502020202020204"/>
            <a:ea typeface="+mn-ea"/>
            <a:cs typeface="+mn-cs"/>
          </a:endParaRPr>
        </a:p>
      </dsp:txBody>
      <dsp:txXfrm>
        <a:off x="2144484" y="1435085"/>
        <a:ext cx="1065398" cy="1065398"/>
      </dsp:txXfrm>
    </dsp:sp>
    <dsp:sp modelId="{BEC35B6D-4A67-45C2-B702-159460C68A1A}">
      <dsp:nvSpPr>
        <dsp:cNvPr id="0" name=""/>
        <dsp:cNvSpPr/>
      </dsp:nvSpPr>
      <dsp:spPr>
        <a:xfrm rot="16200000">
          <a:off x="2384153" y="1084418"/>
          <a:ext cx="586061" cy="0"/>
        </a:xfrm>
        <a:custGeom>
          <a:avLst/>
          <a:gdLst/>
          <a:ahLst/>
          <a:cxnLst/>
          <a:rect l="0" t="0" r="0" b="0"/>
          <a:pathLst>
            <a:path>
              <a:moveTo>
                <a:pt x="0" y="0"/>
              </a:moveTo>
              <a:lnTo>
                <a:pt x="733953" y="0"/>
              </a:lnTo>
            </a:path>
          </a:pathLst>
        </a:custGeom>
        <a:noFill/>
        <a:ln w="15875" cap="rnd" cmpd="sng" algn="ctr">
          <a:solidFill>
            <a:srgbClr val="052F61">
              <a:shade val="60000"/>
              <a:hueOff val="0"/>
              <a:satOff val="0"/>
              <a:lumOff val="0"/>
              <a:alphaOff val="0"/>
            </a:srgbClr>
          </a:solidFill>
          <a:prstDash val="solid"/>
        </a:ln>
        <a:effectLst/>
      </dsp:spPr>
      <dsp:style>
        <a:lnRef idx="2">
          <a:scrgbClr r="0" g="0" b="0"/>
        </a:lnRef>
        <a:fillRef idx="0">
          <a:scrgbClr r="0" g="0" b="0"/>
        </a:fillRef>
        <a:effectRef idx="0">
          <a:scrgbClr r="0" g="0" b="0"/>
        </a:effectRef>
        <a:fontRef idx="minor"/>
      </dsp:style>
    </dsp:sp>
    <dsp:sp modelId="{0EAC6DB7-22CF-4D49-BF71-F1F7B48D59CF}">
      <dsp:nvSpPr>
        <dsp:cNvPr id="0" name=""/>
        <dsp:cNvSpPr/>
      </dsp:nvSpPr>
      <dsp:spPr>
        <a:xfrm>
          <a:off x="2092124" y="338"/>
          <a:ext cx="1170120" cy="791049"/>
        </a:xfrm>
        <a:prstGeom prst="roundRect">
          <a:avLst/>
        </a:prstGeom>
        <a:solidFill>
          <a:srgbClr val="052F61">
            <a:hueOff val="0"/>
            <a:satOff val="0"/>
            <a:lumOff val="0"/>
            <a:alphaOff val="0"/>
          </a:srgbClr>
        </a:solidFill>
        <a:ln w="15875" cap="rnd"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444500">
            <a:lnSpc>
              <a:spcPct val="90000"/>
            </a:lnSpc>
            <a:spcBef>
              <a:spcPct val="0"/>
            </a:spcBef>
            <a:spcAft>
              <a:spcPct val="35000"/>
            </a:spcAft>
          </a:pPr>
          <a:r>
            <a:rPr lang="en-GB" sz="1000" b="1" kern="1200" dirty="0" smtClean="0">
              <a:solidFill>
                <a:sysClr val="window" lastClr="FFFFFF"/>
              </a:solidFill>
              <a:latin typeface="Century Gothic" panose="020B0502020202020204"/>
              <a:ea typeface="+mn-ea"/>
              <a:cs typeface="+mn-cs"/>
            </a:rPr>
            <a:t>Enhancing Member States self-assessment capabilities</a:t>
          </a:r>
          <a:endParaRPr lang="en-GB" sz="1000" kern="1200" dirty="0">
            <a:solidFill>
              <a:sysClr val="window" lastClr="FFFFFF"/>
            </a:solidFill>
            <a:latin typeface="Century Gothic" panose="020B0502020202020204"/>
            <a:ea typeface="+mn-ea"/>
            <a:cs typeface="+mn-cs"/>
          </a:endParaRPr>
        </a:p>
      </dsp:txBody>
      <dsp:txXfrm>
        <a:off x="2130740" y="38954"/>
        <a:ext cx="1092888" cy="713817"/>
      </dsp:txXfrm>
    </dsp:sp>
    <dsp:sp modelId="{A48311BA-A6A0-4B0A-9DD7-973FF0C00CBD}">
      <dsp:nvSpPr>
        <dsp:cNvPr id="0" name=""/>
        <dsp:cNvSpPr/>
      </dsp:nvSpPr>
      <dsp:spPr>
        <a:xfrm>
          <a:off x="3267519" y="1967784"/>
          <a:ext cx="436679" cy="0"/>
        </a:xfrm>
        <a:custGeom>
          <a:avLst/>
          <a:gdLst/>
          <a:ahLst/>
          <a:cxnLst/>
          <a:rect l="0" t="0" r="0" b="0"/>
          <a:pathLst>
            <a:path>
              <a:moveTo>
                <a:pt x="0" y="0"/>
              </a:moveTo>
              <a:lnTo>
                <a:pt x="546875" y="0"/>
              </a:lnTo>
            </a:path>
          </a:pathLst>
        </a:custGeom>
        <a:noFill/>
        <a:ln w="15875" cap="rnd" cmpd="sng" algn="ctr">
          <a:solidFill>
            <a:srgbClr val="052F61">
              <a:shade val="60000"/>
              <a:hueOff val="0"/>
              <a:satOff val="0"/>
              <a:lumOff val="0"/>
              <a:alphaOff val="0"/>
            </a:srgbClr>
          </a:solidFill>
          <a:prstDash val="solid"/>
        </a:ln>
        <a:effectLst/>
      </dsp:spPr>
      <dsp:style>
        <a:lnRef idx="2">
          <a:scrgbClr r="0" g="0" b="0"/>
        </a:lnRef>
        <a:fillRef idx="0">
          <a:scrgbClr r="0" g="0" b="0"/>
        </a:fillRef>
        <a:effectRef idx="0">
          <a:scrgbClr r="0" g="0" b="0"/>
        </a:effectRef>
        <a:fontRef idx="minor"/>
      </dsp:style>
    </dsp:sp>
    <dsp:sp modelId="{F2B618ED-B538-4A0E-A7A6-2DFE4CA4DFF1}">
      <dsp:nvSpPr>
        <dsp:cNvPr id="0" name=""/>
        <dsp:cNvSpPr/>
      </dsp:nvSpPr>
      <dsp:spPr>
        <a:xfrm>
          <a:off x="3704199" y="1572259"/>
          <a:ext cx="1089812" cy="791049"/>
        </a:xfrm>
        <a:prstGeom prst="roundRect">
          <a:avLst/>
        </a:prstGeom>
        <a:solidFill>
          <a:srgbClr val="052F61">
            <a:hueOff val="0"/>
            <a:satOff val="0"/>
            <a:lumOff val="0"/>
            <a:alphaOff val="0"/>
          </a:srgbClr>
        </a:solidFill>
        <a:ln w="15875" cap="rnd"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444500">
            <a:lnSpc>
              <a:spcPct val="90000"/>
            </a:lnSpc>
            <a:spcBef>
              <a:spcPct val="0"/>
            </a:spcBef>
            <a:spcAft>
              <a:spcPct val="35000"/>
            </a:spcAft>
          </a:pPr>
          <a:r>
            <a:rPr lang="en-GB" sz="1000" b="1" kern="1200" dirty="0" smtClean="0">
              <a:solidFill>
                <a:sysClr val="window" lastClr="FFFFFF"/>
              </a:solidFill>
              <a:latin typeface="Century Gothic" panose="020B0502020202020204"/>
              <a:ea typeface="+mn-ea"/>
              <a:cs typeface="+mn-cs"/>
            </a:rPr>
            <a:t>Responding to MS needs </a:t>
          </a:r>
          <a:endParaRPr lang="en-GB" sz="1000" b="1" kern="1200" dirty="0">
            <a:solidFill>
              <a:sysClr val="window" lastClr="FFFFFF"/>
            </a:solidFill>
            <a:latin typeface="Century Gothic" panose="020B0502020202020204"/>
            <a:ea typeface="+mn-ea"/>
            <a:cs typeface="+mn-cs"/>
          </a:endParaRPr>
        </a:p>
      </dsp:txBody>
      <dsp:txXfrm>
        <a:off x="3742815" y="1610875"/>
        <a:ext cx="1012580" cy="713817"/>
      </dsp:txXfrm>
    </dsp:sp>
    <dsp:sp modelId="{1A2E0067-893A-4217-B8B3-02DBE5B986C8}">
      <dsp:nvSpPr>
        <dsp:cNvPr id="0" name=""/>
        <dsp:cNvSpPr/>
      </dsp:nvSpPr>
      <dsp:spPr>
        <a:xfrm rot="5400000">
          <a:off x="2384153" y="2851150"/>
          <a:ext cx="586061" cy="0"/>
        </a:xfrm>
        <a:custGeom>
          <a:avLst/>
          <a:gdLst/>
          <a:ahLst/>
          <a:cxnLst/>
          <a:rect l="0" t="0" r="0" b="0"/>
          <a:pathLst>
            <a:path>
              <a:moveTo>
                <a:pt x="0" y="0"/>
              </a:moveTo>
              <a:lnTo>
                <a:pt x="733953" y="0"/>
              </a:lnTo>
            </a:path>
          </a:pathLst>
        </a:custGeom>
        <a:noFill/>
        <a:ln w="15875" cap="rnd" cmpd="sng" algn="ctr">
          <a:solidFill>
            <a:srgbClr val="052F61">
              <a:shade val="60000"/>
              <a:hueOff val="0"/>
              <a:satOff val="0"/>
              <a:lumOff val="0"/>
              <a:alphaOff val="0"/>
            </a:srgbClr>
          </a:solidFill>
          <a:prstDash val="solid"/>
        </a:ln>
        <a:effectLst/>
      </dsp:spPr>
      <dsp:style>
        <a:lnRef idx="2">
          <a:scrgbClr r="0" g="0" b="0"/>
        </a:lnRef>
        <a:fillRef idx="0">
          <a:scrgbClr r="0" g="0" b="0"/>
        </a:fillRef>
        <a:effectRef idx="0">
          <a:scrgbClr r="0" g="0" b="0"/>
        </a:effectRef>
        <a:fontRef idx="minor"/>
      </dsp:style>
    </dsp:sp>
    <dsp:sp modelId="{4F0CF458-9F36-48B3-81F1-60F93D28CBA5}">
      <dsp:nvSpPr>
        <dsp:cNvPr id="0" name=""/>
        <dsp:cNvSpPr/>
      </dsp:nvSpPr>
      <dsp:spPr>
        <a:xfrm>
          <a:off x="2049771" y="3144181"/>
          <a:ext cx="1254825" cy="791049"/>
        </a:xfrm>
        <a:prstGeom prst="roundRect">
          <a:avLst/>
        </a:prstGeom>
        <a:solidFill>
          <a:srgbClr val="002060"/>
        </a:solidFill>
        <a:ln w="15875" cap="rnd"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444500">
            <a:lnSpc>
              <a:spcPct val="90000"/>
            </a:lnSpc>
            <a:spcBef>
              <a:spcPct val="0"/>
            </a:spcBef>
            <a:spcAft>
              <a:spcPct val="35000"/>
            </a:spcAft>
          </a:pPr>
          <a:r>
            <a:rPr lang="en-GB" sz="1000" b="1" kern="1200" dirty="0" smtClean="0">
              <a:solidFill>
                <a:sysClr val="window" lastClr="FFFFFF"/>
              </a:solidFill>
              <a:latin typeface="Century Gothic" panose="020B0502020202020204"/>
              <a:ea typeface="+mn-ea"/>
              <a:cs typeface="+mn-cs"/>
            </a:rPr>
            <a:t>Implementation of Capacity building activities and programmes</a:t>
          </a:r>
          <a:endParaRPr lang="en-GB" sz="1000" b="1" kern="1200" dirty="0">
            <a:solidFill>
              <a:sysClr val="window" lastClr="FFFFFF"/>
            </a:solidFill>
            <a:latin typeface="Century Gothic" panose="020B0502020202020204"/>
            <a:ea typeface="+mn-ea"/>
            <a:cs typeface="+mn-cs"/>
          </a:endParaRPr>
        </a:p>
      </dsp:txBody>
      <dsp:txXfrm>
        <a:off x="2088387" y="3182797"/>
        <a:ext cx="1177593" cy="713817"/>
      </dsp:txXfrm>
    </dsp:sp>
    <dsp:sp modelId="{A351866F-DA73-4F83-B983-4CFEF24C42FF}">
      <dsp:nvSpPr>
        <dsp:cNvPr id="0" name=""/>
        <dsp:cNvSpPr/>
      </dsp:nvSpPr>
      <dsp:spPr>
        <a:xfrm rot="10800000">
          <a:off x="1675945" y="1967784"/>
          <a:ext cx="410903" cy="0"/>
        </a:xfrm>
        <a:custGeom>
          <a:avLst/>
          <a:gdLst/>
          <a:ahLst/>
          <a:cxnLst/>
          <a:rect l="0" t="0" r="0" b="0"/>
          <a:pathLst>
            <a:path>
              <a:moveTo>
                <a:pt x="0" y="0"/>
              </a:moveTo>
              <a:lnTo>
                <a:pt x="514594" y="0"/>
              </a:lnTo>
            </a:path>
          </a:pathLst>
        </a:custGeom>
        <a:noFill/>
        <a:ln w="15875" cap="rnd" cmpd="sng" algn="ctr">
          <a:solidFill>
            <a:srgbClr val="052F61">
              <a:shade val="60000"/>
              <a:hueOff val="0"/>
              <a:satOff val="0"/>
              <a:lumOff val="0"/>
              <a:alphaOff val="0"/>
            </a:srgbClr>
          </a:solidFill>
          <a:prstDash val="solid"/>
        </a:ln>
        <a:effectLst/>
      </dsp:spPr>
      <dsp:style>
        <a:lnRef idx="2">
          <a:scrgbClr r="0" g="0" b="0"/>
        </a:lnRef>
        <a:fillRef idx="0">
          <a:scrgbClr r="0" g="0" b="0"/>
        </a:fillRef>
        <a:effectRef idx="0">
          <a:scrgbClr r="0" g="0" b="0"/>
        </a:effectRef>
        <a:fontRef idx="minor"/>
      </dsp:style>
    </dsp:sp>
    <dsp:sp modelId="{4270EE9E-4AFE-46B3-B6FC-C39D4754B18A}">
      <dsp:nvSpPr>
        <dsp:cNvPr id="0" name=""/>
        <dsp:cNvSpPr/>
      </dsp:nvSpPr>
      <dsp:spPr>
        <a:xfrm>
          <a:off x="534579" y="1572259"/>
          <a:ext cx="1141365" cy="791049"/>
        </a:xfrm>
        <a:prstGeom prst="roundRect">
          <a:avLst/>
        </a:prstGeom>
        <a:solidFill>
          <a:srgbClr val="052F61">
            <a:hueOff val="0"/>
            <a:satOff val="0"/>
            <a:lumOff val="0"/>
            <a:alphaOff val="0"/>
          </a:srgbClr>
        </a:solidFill>
        <a:ln w="15875" cap="rnd"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444500">
            <a:lnSpc>
              <a:spcPct val="90000"/>
            </a:lnSpc>
            <a:spcBef>
              <a:spcPct val="0"/>
            </a:spcBef>
            <a:spcAft>
              <a:spcPct val="35000"/>
            </a:spcAft>
          </a:pPr>
          <a:r>
            <a:rPr lang="en-GB" sz="1000" b="1" kern="1200" dirty="0" smtClean="0">
              <a:solidFill>
                <a:sysClr val="window" lastClr="FFFFFF"/>
              </a:solidFill>
              <a:latin typeface="Century Gothic" panose="020B0502020202020204"/>
              <a:ea typeface="+mn-ea"/>
              <a:cs typeface="+mn-cs"/>
            </a:rPr>
            <a:t>Nuclear Safety Knowledge Management </a:t>
          </a:r>
          <a:endParaRPr lang="en-GB" sz="1000" b="1" kern="1200" dirty="0">
            <a:solidFill>
              <a:sysClr val="window" lastClr="FFFFFF"/>
            </a:solidFill>
            <a:latin typeface="Century Gothic" panose="020B0502020202020204"/>
            <a:ea typeface="+mn-ea"/>
            <a:cs typeface="+mn-cs"/>
          </a:endParaRPr>
        </a:p>
      </dsp:txBody>
      <dsp:txXfrm>
        <a:off x="573195" y="1610875"/>
        <a:ext cx="1064133" cy="71381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64E94DF-097E-CD41-BDDB-2BD7336F53C9}">
      <dsp:nvSpPr>
        <dsp:cNvPr id="0" name=""/>
        <dsp:cNvSpPr/>
      </dsp:nvSpPr>
      <dsp:spPr>
        <a:xfrm>
          <a:off x="0" y="0"/>
          <a:ext cx="5221813" cy="4114154"/>
        </a:xfrm>
        <a:prstGeom prst="roundRect">
          <a:avLst>
            <a:gd name="adj" fmla="val 8500"/>
          </a:avLst>
        </a:prstGeom>
        <a:solidFill>
          <a:schemeClr val="accent2">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72390" tIns="72390" rIns="72390" bIns="3193041" numCol="1" spcCol="1270" anchor="t" anchorCtr="0">
          <a:noAutofit/>
        </a:bodyPr>
        <a:lstStyle/>
        <a:p>
          <a:pPr lvl="0" algn="l" defTabSz="844550">
            <a:lnSpc>
              <a:spcPct val="90000"/>
            </a:lnSpc>
            <a:spcBef>
              <a:spcPct val="0"/>
            </a:spcBef>
            <a:spcAft>
              <a:spcPct val="35000"/>
            </a:spcAft>
          </a:pPr>
          <a:r>
            <a:rPr lang="en-US" sz="1900" kern="1200"/>
            <a:t>Knowledge</a:t>
          </a:r>
        </a:p>
      </dsp:txBody>
      <dsp:txXfrm>
        <a:off x="102425" y="102425"/>
        <a:ext cx="5016963" cy="3909304"/>
      </dsp:txXfrm>
    </dsp:sp>
    <dsp:sp modelId="{3E00320C-F262-DD42-8C62-69C4DD943266}">
      <dsp:nvSpPr>
        <dsp:cNvPr id="0" name=""/>
        <dsp:cNvSpPr/>
      </dsp:nvSpPr>
      <dsp:spPr>
        <a:xfrm>
          <a:off x="130545" y="1028538"/>
          <a:ext cx="783272" cy="2879907"/>
        </a:xfrm>
        <a:prstGeom prst="roundRect">
          <a:avLst>
            <a:gd name="adj" fmla="val 10500"/>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a:t>Subset</a:t>
          </a:r>
        </a:p>
      </dsp:txBody>
      <dsp:txXfrm>
        <a:off x="154633" y="1052626"/>
        <a:ext cx="735096" cy="2831731"/>
      </dsp:txXfrm>
    </dsp:sp>
    <dsp:sp modelId="{351A99A4-B772-0B42-95AA-18FCB9F880EF}">
      <dsp:nvSpPr>
        <dsp:cNvPr id="0" name=""/>
        <dsp:cNvSpPr/>
      </dsp:nvSpPr>
      <dsp:spPr>
        <a:xfrm>
          <a:off x="1044362" y="1028538"/>
          <a:ext cx="4046905" cy="2879907"/>
        </a:xfrm>
        <a:prstGeom prst="roundRect">
          <a:avLst>
            <a:gd name="adj" fmla="val 10500"/>
          </a:avLst>
        </a:prstGeom>
        <a:solidFill>
          <a:schemeClr val="accent2">
            <a:hueOff val="2340759"/>
            <a:satOff val="-2919"/>
            <a:lumOff val="686"/>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72390" tIns="72390" rIns="72390" bIns="1828741" numCol="1" spcCol="1270" anchor="t" anchorCtr="0">
          <a:noAutofit/>
        </a:bodyPr>
        <a:lstStyle/>
        <a:p>
          <a:pPr lvl="0" algn="l" defTabSz="844550">
            <a:lnSpc>
              <a:spcPct val="90000"/>
            </a:lnSpc>
            <a:spcBef>
              <a:spcPct val="0"/>
            </a:spcBef>
            <a:spcAft>
              <a:spcPct val="35000"/>
            </a:spcAft>
          </a:pPr>
          <a:r>
            <a:rPr lang="en-US" sz="1900" kern="1200"/>
            <a:t>Nuclear knowldege</a:t>
          </a:r>
        </a:p>
      </dsp:txBody>
      <dsp:txXfrm>
        <a:off x="1132929" y="1117105"/>
        <a:ext cx="3869771" cy="2702773"/>
      </dsp:txXfrm>
    </dsp:sp>
    <dsp:sp modelId="{4B06127D-BA9D-0440-B7D6-07D16130BB00}">
      <dsp:nvSpPr>
        <dsp:cNvPr id="0" name=""/>
        <dsp:cNvSpPr/>
      </dsp:nvSpPr>
      <dsp:spPr>
        <a:xfrm>
          <a:off x="1145535" y="2036506"/>
          <a:ext cx="809381" cy="1655946"/>
        </a:xfrm>
        <a:prstGeom prst="roundRect">
          <a:avLst>
            <a:gd name="adj" fmla="val 10500"/>
          </a:avLst>
        </a:prstGeom>
        <a:solidFill>
          <a:schemeClr val="lt1">
            <a:alpha val="90000"/>
            <a:hueOff val="0"/>
            <a:satOff val="0"/>
            <a:lumOff val="0"/>
            <a:alphaOff val="0"/>
          </a:schemeClr>
        </a:solidFill>
        <a:ln w="9525" cap="flat" cmpd="sng" algn="ctr">
          <a:solidFill>
            <a:schemeClr val="accent2">
              <a:hueOff val="2340759"/>
              <a:satOff val="-2919"/>
              <a:lumOff val="686"/>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a:t>Subset</a:t>
          </a:r>
        </a:p>
      </dsp:txBody>
      <dsp:txXfrm>
        <a:off x="1170426" y="2061397"/>
        <a:ext cx="759599" cy="1606164"/>
      </dsp:txXfrm>
    </dsp:sp>
    <dsp:sp modelId="{503268F9-C57F-C64E-9FC6-489FEF6315A0}">
      <dsp:nvSpPr>
        <dsp:cNvPr id="0" name=""/>
        <dsp:cNvSpPr/>
      </dsp:nvSpPr>
      <dsp:spPr>
        <a:xfrm>
          <a:off x="2062616" y="2057077"/>
          <a:ext cx="2898106" cy="1645661"/>
        </a:xfrm>
        <a:prstGeom prst="roundRect">
          <a:avLst>
            <a:gd name="adj" fmla="val 10500"/>
          </a:avLst>
        </a:prstGeom>
        <a:solidFill>
          <a:schemeClr val="accent2">
            <a:hueOff val="4681519"/>
            <a:satOff val="-5839"/>
            <a:lumOff val="1373"/>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72390" tIns="72390" rIns="72390" bIns="928885" numCol="1" spcCol="1270" anchor="t" anchorCtr="0">
          <a:noAutofit/>
        </a:bodyPr>
        <a:lstStyle/>
        <a:p>
          <a:pPr lvl="0" algn="l" defTabSz="844550">
            <a:lnSpc>
              <a:spcPct val="90000"/>
            </a:lnSpc>
            <a:spcBef>
              <a:spcPct val="0"/>
            </a:spcBef>
            <a:spcAft>
              <a:spcPct val="35000"/>
            </a:spcAft>
          </a:pPr>
          <a:r>
            <a:rPr lang="en-US" sz="1900" kern="1200"/>
            <a:t>Nuclear Safety Knowledge</a:t>
          </a:r>
        </a:p>
      </dsp:txBody>
      <dsp:txXfrm>
        <a:off x="2113226" y="2107687"/>
        <a:ext cx="2796886" cy="1544441"/>
      </dsp:txXfrm>
    </dsp:sp>
    <dsp:sp modelId="{7863F644-3B5F-5641-AF7E-A35D84221420}">
      <dsp:nvSpPr>
        <dsp:cNvPr id="0" name=""/>
        <dsp:cNvSpPr/>
      </dsp:nvSpPr>
      <dsp:spPr>
        <a:xfrm>
          <a:off x="2135069" y="2797624"/>
          <a:ext cx="2753201" cy="740547"/>
        </a:xfrm>
        <a:prstGeom prst="roundRect">
          <a:avLst>
            <a:gd name="adj" fmla="val 10500"/>
          </a:avLst>
        </a:prstGeom>
        <a:solidFill>
          <a:schemeClr val="lt1">
            <a:alpha val="90000"/>
            <a:hueOff val="0"/>
            <a:satOff val="0"/>
            <a:lumOff val="0"/>
            <a:alphaOff val="0"/>
          </a:schemeClr>
        </a:solidFill>
        <a:ln w="9525" cap="flat" cmpd="sng" algn="ctr">
          <a:solidFill>
            <a:schemeClr val="accent2">
              <a:hueOff val="4681519"/>
              <a:satOff val="-5839"/>
              <a:lumOff val="1373"/>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a:t>Required for nuclear safety</a:t>
          </a:r>
        </a:p>
      </dsp:txBody>
      <dsp:txXfrm>
        <a:off x="2157843" y="2820398"/>
        <a:ext cx="2707653" cy="694999"/>
      </dsp:txXfrm>
    </dsp:sp>
  </dsp:spTree>
</dsp:drawing>
</file>

<file path=ppt/diagrams/layout1.xml><?xml version="1.0" encoding="utf-8"?>
<dgm:layoutDef xmlns:dgm="http://schemas.openxmlformats.org/drawingml/2006/diagram" xmlns:a="http://schemas.openxmlformats.org/drawingml/2006/main" uniqueId="urn:microsoft.com/office/officeart/2008/layout/VerticalCircleList">
  <dgm:title val=""/>
  <dgm:desc val=""/>
  <dgm:catLst>
    <dgm:cat type="list" pri="235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41" srcId="1" destId="11" srcOrd="0" destOrd="0"/>
        <dgm:cxn modelId="42" srcId="1" destId="12" srcOrd="1" destOrd="0"/>
        <dgm:cxn modelId="5" srcId="0" destId="2" srcOrd="0" destOrd="0"/>
        <dgm:cxn modelId="51" srcId="2" destId="21" srcOrd="0" destOrd="0"/>
        <dgm:cxn modelId="52" srcId="2" destId="22" srcOrd="1" destOrd="0"/>
      </dgm:cxnLst>
      <dgm:bg/>
      <dgm:whole/>
    </dgm:dataModel>
  </dgm:sampData>
  <dgm:styleData useDef="1">
    <dgm:dataModel>
      <dgm:ptLst/>
      <dgm:bg/>
      <dgm:whole/>
    </dgm:dataModel>
  </dgm:styleData>
  <dgm:clrData useDef="1">
    <dgm:dataModel>
      <dgm:ptLst/>
      <dgm:bg/>
      <dgm:whole/>
    </dgm:dataModel>
  </dgm:clrData>
  <dgm:layoutNode name="Name0">
    <dgm:varLst>
      <dgm:dir/>
    </dgm:varLst>
    <dgm:alg type="lin">
      <dgm:param type="linDir" val="fromT"/>
      <dgm:param type="fallback" val="2D"/>
    </dgm:alg>
    <dgm:shape xmlns:r="http://schemas.openxmlformats.org/officeDocument/2006/relationships" r:blip="">
      <dgm:adjLst/>
    </dgm:shape>
    <dgm:presOf/>
    <dgm:constrLst>
      <dgm:constr type="w" for="ch" forName="withChildren" refType="w"/>
      <dgm:constr type="h" for="ch" forName="withChildren" refType="w" fact="0.909"/>
      <dgm:constr type="w" for="ch" forName="noChildren" refType="w"/>
      <dgm:constr type="h" for="ch" forName="noChildren" refType="w" fact="0.164"/>
      <dgm:constr type="w" for="ch" forName="overlap" val="1"/>
      <dgm:constr type="h" for="ch" forName="overlap" refType="w" refFor="ch" refForName="withChildren" fact="-0.089"/>
      <dgm:constr type="primFontSz" for="des" forName="txLvl1" op="equ" val="65"/>
      <dgm:constr type="primFontSz" for="des" forName="txLvlOnly1" refType="primFontSz" refFor="des" refForName="txLvl1" op="equ"/>
      <dgm:constr type="primFontSz" for="des" forName="txLvl2" refType="primFontSz" refFor="des" refForName="txLvl1" op="equ" fact="0.78"/>
      <dgm:constr type="primFontSz" for="des" forName="txLvl3" refType="primFontSz" refFor="des" refForName="txLvl1" op="equ" fact="0.78"/>
      <dgm:constr type="userF" for="des" forName="lin" refType="primFontSz" refFor="des" refForName="txLvl2" op="equ"/>
    </dgm:constrLst>
    <dgm:forEach name="Name1" axis="ch" ptType="node">
      <dgm:choose name="Name2">
        <dgm:if name="Name3" axis="ch" ptType="node" func="cnt" op="gte" val="1">
          <dgm:layoutNode name="withChildren">
            <dgm:alg type="composite"/>
            <dgm:choose name="Name4">
              <dgm:if name="Name5" func="var" arg="dir" op="equ" val="norm">
                <dgm:constrLst>
                  <dgm:constr type="l" for="ch" forName="bigCircle"/>
                  <dgm:constr type="w" for="ch" forName="bigCircle" refType="h" refFor="ch" refForName="bigCircle"/>
                  <dgm:constr type="t" for="ch" forName="bigCircle"/>
                  <dgm:constr type="h" for="ch" forName="bigCircle" refType="h"/>
                  <dgm:constr type="l" for="ch" forName="medCircle" refType="w" fact="0.043"/>
                  <dgm:constr type="w" for="ch" forName="medCircle" refType="h" refFor="ch" refForName="medCircle"/>
                  <dgm:constr type="t" for="ch" forName="medCircle" refType="h" fact="0.042"/>
                  <dgm:constr type="h" for="ch" forName="medCircle" refType="h" fact="0.18"/>
                  <dgm:constr type="l" for="ch" forName="txLvl1" refType="ctrX" refFor="ch" refForName="medCircle"/>
                  <dgm:constr type="r" for="ch" forName="txLvl1" refType="w"/>
                  <dgm:constr type="h" for="ch" forName="txLvl1" refType="h" refFor="ch" refForName="medCircle"/>
                  <dgm:constr type="t" for="ch" forName="txLvl1" refType="t" refFor="ch" refForName="medCircle"/>
                  <dgm:constr type="l" for="ch" forName="lin" refType="ctrX" refFor="ch" refForName="medCircle"/>
                  <dgm:constr type="r" for="ch" forName="lin" refType="w"/>
                  <dgm:constr type="t" for="ch" forName="lin" refType="h" fact="0.222"/>
                  <dgm:constr type="h" for="ch" forName="lin" refType="h" fact="0.68"/>
                </dgm:constrLst>
              </dgm:if>
              <dgm:else name="Name6">
                <dgm:constrLst>
                  <dgm:constr type="r" for="ch" forName="bigCircle" refType="w"/>
                  <dgm:constr type="w" for="ch" forName="bigCircle" refType="h" refFor="ch" refForName="bigCircle"/>
                  <dgm:constr type="t" for="ch" forName="bigCircle"/>
                  <dgm:constr type="h" for="ch" forName="bigCircle" refType="h"/>
                  <dgm:constr type="r" for="ch" forName="medCircle" refType="w" fact="0.957"/>
                  <dgm:constr type="w" for="ch" forName="medCircle" refType="h" refFor="ch" refForName="medCircle"/>
                  <dgm:constr type="t" for="ch" forName="medCircle" refType="h" fact="0.042"/>
                  <dgm:constr type="h" for="ch" forName="medCircle" refType="h" fact="0.18"/>
                  <dgm:constr type="l" for="ch" forName="txLvl1"/>
                  <dgm:constr type="r" for="ch" forName="txLvl1" refType="ctrX" refFor="ch" refForName="medCircle"/>
                  <dgm:constr type="h" for="ch" forName="txLvl1" refType="h" refFor="ch" refForName="medCircle"/>
                  <dgm:constr type="t" for="ch" forName="txLvl1" refType="t" refFor="ch" refForName="medCircle"/>
                  <dgm:constr type="l" for="ch" forName="lin"/>
                  <dgm:constr type="r" for="ch" forName="lin" refType="ctrX" refFor="ch" refForName="medCircle"/>
                  <dgm:constr type="t" for="ch" forName="lin" refType="h" fact="0.222"/>
                  <dgm:constr type="h" for="ch" forName="lin" refType="h" fact="0.68"/>
                </dgm:constrLst>
              </dgm:else>
            </dgm:choose>
            <dgm:layoutNode name="bigCircle" styleLbl="vennNode1">
              <dgm:alg type="sp"/>
              <dgm:shape xmlns:r="http://schemas.openxmlformats.org/officeDocument/2006/relationships" type="ellipse" r:blip="">
                <dgm:adjLst/>
              </dgm:shape>
              <dgm:presOf/>
              <dgm:constrLst>
                <dgm:constr type="w" refType="h"/>
              </dgm:constrLst>
            </dgm:layoutNode>
            <dgm:layoutNode name="medCircle" styleLbl="vennNode1">
              <dgm:alg type="sp"/>
              <dgm:shape xmlns:r="http://schemas.openxmlformats.org/officeDocument/2006/relationships" type="ellipse" r:blip="">
                <dgm:adjLst/>
              </dgm:shape>
              <dgm:presOf/>
              <dgm:constrLst>
                <dgm:constr type="w" refType="h"/>
              </dgm:constrLst>
            </dgm:layoutNode>
            <dgm:layoutNode name="txLvl1" styleLbl="revTx">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ect" r:blip="">
                <dgm:adjLst/>
              </dgm:shape>
              <dgm:presOf axis="self" ptType="node"/>
              <dgm:constrLst>
                <dgm:constr type="lMarg"/>
                <dgm:constr type="rMarg"/>
                <dgm:constr type="tMarg" refType="primFontSz" fact="0.1"/>
                <dgm:constr type="bMarg" refType="primFontSz" fact="0.1"/>
              </dgm:constrLst>
              <dgm:ruleLst>
                <dgm:rule type="primFontSz" val="5" fact="NaN" max="NaN"/>
              </dgm:ruleLst>
            </dgm:layoutNode>
            <dgm:layoutNode name="lin">
              <dgm:choose name="Name10">
                <dgm:if name="Name11" func="var" arg="dir" op="equ" val="norm">
                  <dgm:alg type="lin">
                    <dgm:param type="linDir" val="fromT"/>
                    <dgm:param type="vertAlign" val="t"/>
                    <dgm:param type="nodeHorzAlign" val="l"/>
                  </dgm:alg>
                </dgm:if>
                <dgm:else name="Name12">
                  <dgm:alg type="lin">
                    <dgm:param type="linDir" val="fromT"/>
                    <dgm:param type="vertAlign" val="t"/>
                    <dgm:param type="nodeHorzAlign" val="r"/>
                  </dgm:alg>
                </dgm:else>
              </dgm:choose>
              <dgm:shape xmlns:r="http://schemas.openxmlformats.org/officeDocument/2006/relationships" r:blip="">
                <dgm:adjLst/>
              </dgm:shape>
              <dgm:presOf/>
              <dgm:constrLst>
                <dgm:constr type="userF"/>
                <dgm:constr type="primFontSz" for="ch" forName="txLvl2" refType="userF"/>
                <dgm:constr type="w" for="ch" forName="txLvl2" refType="w"/>
                <dgm:constr type="h" for="ch" forName="txLvl2" refType="primFontSz" refFor="ch" refForName="txLvl2" fact="0.39"/>
                <dgm:constr type="w" for="ch" forName="txLvl3" refType="w"/>
                <dgm:constr type="h" for="ch" forName="txLvl3" refType="primFontSz" refFor="ch" refForName="txLvl2" fact="0.39"/>
                <dgm:constr type="h" for="ch" forName="smCircle" refType="primFontSz" refFor="ch" refForName="txLvl2" fact="0.14"/>
                <dgm:constr type="h" for="ch" forName="indentDot1" refType="primFontSz" refFor="ch" refForName="txLvl2" fact="0.14"/>
                <dgm:constr type="h" for="ch" forName="indentDot2" refType="primFontSz" refFor="ch" refForName="txLvl2" fact="0.14"/>
                <dgm:constr type="h" for="ch" forName="indentDot3" refType="primFontSz" refFor="ch" refForName="txLvl2" fact="0.14"/>
                <dgm:constr type="w" for="ch" forName="indentDot1" refType="w"/>
                <dgm:constr type="w" for="ch" forName="indentDot2" refType="w"/>
                <dgm:constr type="w" for="ch" forName="indentDot3" refType="w"/>
                <dgm:constr type="userI" for="ch" forName="txLvl3" refType="primFontSz" refFor="ch" refForName="txLvl2" fact="0.14"/>
                <dgm:constr type="userI" for="ch" forName="indentDot1" refType="primFontSz" refFor="ch" refForName="txLvl2" fact="0.14"/>
                <dgm:constr type="userI" for="ch" forName="indentDot2" refType="primFontSz" refFor="ch" refForName="txLvl2" fact="0.14"/>
                <dgm:constr type="userI" for="ch" forName="indentDot3" refType="primFontSz" refFor="ch" refForName="txLvl2" fact="0.14"/>
              </dgm:constrLst>
              <dgm:ruleLst>
                <dgm:rule type="primFontSz" for="ch" forName="txLvl2" val="5" fact="NaN" max="NaN"/>
              </dgm:ruleLst>
              <dgm:forEach name="Name13" axis="ch" ptType="node">
                <dgm:layoutNode name="txLvl2" styleLbl="revTx">
                  <dgm:choose name="Name14">
                    <dgm:if name="Name15" func="var" arg="dir" op="equ" val="norm">
                      <dgm:alg type="tx">
                        <dgm:param type="parTxLTRAlign" val="l"/>
                        <dgm:param type="parTxRTLAlign" val="l"/>
                      </dgm:alg>
                    </dgm:if>
                    <dgm:else name="Name16">
                      <dgm:alg type="tx">
                        <dgm:param type="parTxLTRAlign" val="r"/>
                        <dgm:param type="parTxRTLAlign" val="r"/>
                      </dgm:alg>
                    </dgm:else>
                  </dgm:choose>
                  <dgm:shape xmlns:r="http://schemas.openxmlformats.org/officeDocument/2006/relationships" type="rect" r:blip="">
                    <dgm:adjLst/>
                  </dgm:shape>
                  <dgm:presOf axis="self" ptType="node"/>
                  <dgm:constrLst>
                    <dgm:constr type="lMarg"/>
                    <dgm:constr type="rMarg"/>
                    <dgm:constr type="tMarg" refType="primFontSz" fact="0.1"/>
                    <dgm:constr type="bMarg" refType="primFontSz" fact="0.1"/>
                  </dgm:constrLst>
                  <dgm:ruleLst>
                    <dgm:rule type="h" val="INF" fact="NaN" max="NaN"/>
                  </dgm:ruleLst>
                </dgm:layoutNode>
                <dgm:forEach name="Name17" axis="ch" ptType="node" cnt="1">
                  <dgm:layoutNode name="indentDot1">
                    <dgm:alg type="composite"/>
                    <dgm:shape xmlns:r="http://schemas.openxmlformats.org/officeDocument/2006/relationships" r:blip="">
                      <dgm:adjLst/>
                    </dgm:shape>
                    <dgm:presOf/>
                    <dgm:choose name="Name18">
                      <dgm:if name="Name19" func="var" arg="dir" op="equ" val="norm">
                        <dgm:constrLst>
                          <dgm:constr type="userI"/>
                          <dgm:constr type="w" for="ch" forName="gap1" refType="userI" fact="3"/>
                          <dgm:constr type="w" for="ch" forName="smCircle1" refType="h"/>
                          <dgm:constr type="l" for="ch" forName="smCircle1" refType="r" refFor="ch" refForName="gap1"/>
                        </dgm:constrLst>
                      </dgm:if>
                      <dgm:else name="Name20">
                        <dgm:constrLst>
                          <dgm:constr type="userI"/>
                          <dgm:constr type="w" for="ch" forName="gap1" refType="userI" fact="3"/>
                          <dgm:constr type="w" for="ch" forName="smCircle1" refType="h"/>
                          <dgm:constr type="r" for="ch" forName="smCircle1" refType="l" refFor="ch" refForName="gap1"/>
                        </dgm:constrLst>
                      </dgm:else>
                    </dgm:choose>
                    <dgm:layoutNode name="gap1">
                      <dgm:alg type="sp"/>
                      <dgm:shape xmlns:r="http://schemas.openxmlformats.org/officeDocument/2006/relationships" type="rect" r:blip="" hideGeom="1">
                        <dgm:adjLst/>
                      </dgm:shape>
                      <dgm:presOf/>
                    </dgm:layoutNode>
                    <dgm:layoutNode name="smCircle1" styleLbl="vennNode1">
                      <dgm:alg type="sp"/>
                      <dgm:shape xmlns:r="http://schemas.openxmlformats.org/officeDocument/2006/relationships" type="ellipse" r:blip="">
                        <dgm:adjLst/>
                      </dgm:shape>
                      <dgm:presOf/>
                      <dgm:constrLst>
                        <dgm:constr type="w" refType="h"/>
                      </dgm:constrLst>
                    </dgm:layoutNode>
                  </dgm:layoutNode>
                </dgm:forEach>
                <dgm:forEach name="Name21" axis="ch" ptType="node">
                  <dgm:layoutNode name="txLvl3" styleLbl="revTx">
                    <dgm:varLst>
                      <dgm:bulletEnabled val="1"/>
                    </dgm:varLst>
                    <dgm:choose name="Name22">
                      <dgm:if name="Name23" func="var" arg="dir" op="equ" val="norm">
                        <dgm:alg type="tx">
                          <dgm:param type="parTxLTRAlign" val="l"/>
                          <dgm:param type="parTxRTLAlign" val="l"/>
                          <dgm:param type="shpTxLTRAlignCh" val="l"/>
                          <dgm:param type="shpTxRTLAlignCh" val="l"/>
                        </dgm:alg>
                      </dgm:if>
                      <dgm:else name="Name24">
                        <dgm:alg type="tx">
                          <dgm:param type="parTxLTRAlign" val="r"/>
                          <dgm:param type="parTxRTLAlign" val="r"/>
                          <dgm:param type="shpTxLTRAlignCh" val="r"/>
                          <dgm:param type="shpTxRTLAlignCh" val="r"/>
                        </dgm:alg>
                      </dgm:else>
                    </dgm:choose>
                    <dgm:shape xmlns:r="http://schemas.openxmlformats.org/officeDocument/2006/relationships" type="rect" r:blip="">
                      <dgm:adjLst/>
                    </dgm:shape>
                    <dgm:presOf axis="desOrSelf" ptType="node"/>
                    <dgm:choose name="Name25">
                      <dgm:if name="Name26" func="var" arg="dir" op="equ" val="norm">
                        <dgm:constrLst>
                          <dgm:constr type="userI"/>
                          <dgm:constr type="lMarg" refType="userI" fact="8.504"/>
                          <dgm:constr type="rMarg"/>
                          <dgm:constr type="tMarg" refType="primFontSz" fact="0.1"/>
                          <dgm:constr type="bMarg" refType="primFontSz" fact="0.1"/>
                        </dgm:constrLst>
                      </dgm:if>
                      <dgm:else name="Name27">
                        <dgm:constrLst>
                          <dgm:constr type="userI"/>
                          <dgm:constr type="lMarg"/>
                          <dgm:constr type="rMarg" refType="userI" fact="8.504"/>
                          <dgm:constr type="tMarg" refType="primFontSz" fact="0.1"/>
                          <dgm:constr type="bMarg" refType="primFontSz" fact="0.1"/>
                        </dgm:constrLst>
                      </dgm:else>
                    </dgm:choose>
                    <dgm:ruleLst>
                      <dgm:rule type="h" val="INF" fact="NaN" max="NaN"/>
                    </dgm:ruleLst>
                  </dgm:layoutNode>
                  <dgm:forEach name="Name28" axis="followSib" ptType="sibTrans" cnt="1">
                    <dgm:layoutNode name="indentDot2">
                      <dgm:alg type="composite"/>
                      <dgm:shape xmlns:r="http://schemas.openxmlformats.org/officeDocument/2006/relationships" r:blip="">
                        <dgm:adjLst/>
                      </dgm:shape>
                      <dgm:presOf/>
                      <dgm:choose name="Name29">
                        <dgm:if name="Name30" func="var" arg="dir" op="equ" val="norm">
                          <dgm:constrLst>
                            <dgm:constr type="userI"/>
                            <dgm:constr type="w" for="ch" forName="gap2" refType="userI" fact="3"/>
                            <dgm:constr type="w" for="ch" forName="smCircle2" refType="h"/>
                            <dgm:constr type="l" for="ch" forName="smCircle2" refType="r" refFor="ch" refForName="gap2"/>
                          </dgm:constrLst>
                        </dgm:if>
                        <dgm:else name="Name31">
                          <dgm:constrLst>
                            <dgm:constr type="userI"/>
                            <dgm:constr type="w" for="ch" forName="gap2" refType="userI" fact="3"/>
                            <dgm:constr type="w" for="ch" forName="smCircle2" refType="h"/>
                            <dgm:constr type="r" for="ch" forName="smCircle2" refType="l" refFor="ch" refForName="gap2"/>
                          </dgm:constrLst>
                        </dgm:else>
                      </dgm:choose>
                      <dgm:layoutNode name="gap2">
                        <dgm:alg type="sp"/>
                        <dgm:shape xmlns:r="http://schemas.openxmlformats.org/officeDocument/2006/relationships" type="rect" r:blip="" hideGeom="1">
                          <dgm:adjLst/>
                        </dgm:shape>
                        <dgm:presOf/>
                      </dgm:layoutNode>
                      <dgm:layoutNode name="smCircle2" styleLbl="vennNode1">
                        <dgm:alg type="sp"/>
                        <dgm:shape xmlns:r="http://schemas.openxmlformats.org/officeDocument/2006/relationships" type="ellipse" r:blip="">
                          <dgm:adjLst/>
                        </dgm:shape>
                        <dgm:presOf/>
                        <dgm:constrLst>
                          <dgm:constr type="w" refType="h"/>
                        </dgm:constrLst>
                      </dgm:layoutNode>
                    </dgm:layoutNode>
                  </dgm:forEach>
                </dgm:forEach>
                <dgm:choose name="Name32">
                  <dgm:if name="Name33" axis="ch" ptType="node" func="cnt" op="gte" val="1">
                    <dgm:forEach name="Name34" axis="followSib" ptType="sibTrans" cnt="1">
                      <dgm:layoutNode name="indentDot3">
                        <dgm:alg type="composite"/>
                        <dgm:shape xmlns:r="http://schemas.openxmlformats.org/officeDocument/2006/relationships" r:blip="">
                          <dgm:adjLst/>
                        </dgm:shape>
                        <dgm:presOf/>
                        <dgm:choose name="Name35">
                          <dgm:if name="Name36" func="var" arg="dir" op="equ" val="norm">
                            <dgm:constrLst>
                              <dgm:constr type="userI"/>
                              <dgm:constr type="w" for="ch" forName="gap3" refType="userI" fact="3"/>
                              <dgm:constr type="w" for="ch" forName="smCircle3" refType="h"/>
                              <dgm:constr type="l" for="ch" forName="smCircle3" refType="r" refFor="ch" refForName="gap3"/>
                            </dgm:constrLst>
                          </dgm:if>
                          <dgm:else name="Name37">
                            <dgm:constrLst>
                              <dgm:constr type="userI"/>
                              <dgm:constr type="w" for="ch" forName="gap3" refType="userI" fact="3"/>
                              <dgm:constr type="w" for="ch" forName="smCircle3" refType="h"/>
                              <dgm:constr type="r" for="ch" forName="smCircle3" refType="l" refFor="ch" refForName="gap3"/>
                            </dgm:constrLst>
                          </dgm:else>
                        </dgm:choose>
                        <dgm:layoutNode name="gap3">
                          <dgm:alg type="sp"/>
                          <dgm:shape xmlns:r="http://schemas.openxmlformats.org/officeDocument/2006/relationships" type="rect" r:blip="" hideGeom="1">
                            <dgm:adjLst/>
                          </dgm:shape>
                          <dgm:presOf/>
                        </dgm:layoutNode>
                        <dgm:layoutNode name="smCircle3" styleLbl="vennNode1">
                          <dgm:alg type="sp"/>
                          <dgm:shape xmlns:r="http://schemas.openxmlformats.org/officeDocument/2006/relationships" type="ellipse" r:blip="">
                            <dgm:adjLst/>
                          </dgm:shape>
                          <dgm:presOf/>
                          <dgm:constrLst>
                            <dgm:constr type="w" refType="h"/>
                          </dgm:constrLst>
                        </dgm:layoutNode>
                      </dgm:layoutNode>
                    </dgm:forEach>
                  </dgm:if>
                  <dgm:else name="Name38">
                    <dgm:forEach name="Name39" axis="followSib" ptType="sibTrans" cnt="1">
                      <dgm:layoutNode name="smCircle" styleLbl="vennNode1">
                        <dgm:alg type="sp"/>
                        <dgm:shape xmlns:r="http://schemas.openxmlformats.org/officeDocument/2006/relationships" type="ellipse" r:blip="">
                          <dgm:adjLst/>
                        </dgm:shape>
                        <dgm:presOf/>
                        <dgm:constrLst>
                          <dgm:constr type="w" refType="h"/>
                        </dgm:constrLst>
                      </dgm:layoutNode>
                    </dgm:forEach>
                  </dgm:else>
                </dgm:choose>
              </dgm:forEach>
            </dgm:layoutNode>
          </dgm:layoutNode>
          <dgm:choose name="Name40">
            <dgm:if name="Name41" axis="followSib ch" ptType="node node" cnt="1 0" func="cnt" op="gte" val="1">
              <dgm:layoutNode name="overlap">
                <dgm:alg type="sp"/>
                <dgm:shape xmlns:r="http://schemas.openxmlformats.org/officeDocument/2006/relationships" r:blip="">
                  <dgm:adjLst/>
                </dgm:shape>
                <dgm:presOf/>
              </dgm:layoutNode>
            </dgm:if>
            <dgm:else name="Name42"/>
          </dgm:choose>
        </dgm:if>
        <dgm:else name="Name43">
          <dgm:layoutNode name="noChildren">
            <dgm:alg type="composite"/>
            <dgm:choose name="Name44">
              <dgm:if name="Name45" func="var" arg="dir" op="equ" val="norm">
                <dgm:constrLst>
                  <dgm:constr type="l" for="ch" forName="gap"/>
                  <dgm:constr type="w" for="ch" forName="gap" refType="w" fact="0.043"/>
                  <dgm:constr type="h" for="ch" forName="gap" refType="h"/>
                  <dgm:constr type="t" for="ch" forName="gap"/>
                  <dgm:constr type="l" for="ch" forName="medCircle2" refType="r" refFor="ch" refForName="gap"/>
                  <dgm:constr type="w" for="ch" forName="medCircle2" refType="h" refFor="ch" refForName="medCircle2"/>
                  <dgm:constr type="t" for="ch" forName="medCircle2"/>
                  <dgm:constr type="h" for="ch" forName="medCircle2" refType="h"/>
                  <dgm:constr type="l" for="ch" forName="txLvlOnly1" refType="ctrX" refFor="ch" refForName="medCircle2"/>
                  <dgm:constr type="r" for="ch" forName="txLvlOnly1" refType="w"/>
                  <dgm:constr type="h" for="ch" forName="txLvlOnly1" refType="h"/>
                  <dgm:constr type="t" for="ch" forName="txLvlOnly1"/>
                </dgm:constrLst>
              </dgm:if>
              <dgm:else name="Name46">
                <dgm:constrLst>
                  <dgm:constr type="r" for="ch" forName="gap" refType="w"/>
                  <dgm:constr type="w" for="ch" forName="gap" refType="w" fact="0.043"/>
                  <dgm:constr type="h" for="ch" forName="gap" refType="h"/>
                  <dgm:constr type="t" for="ch" forName="gap"/>
                  <dgm:constr type="r" for="ch" forName="medCircle2" refType="l" refFor="ch" refForName="gap"/>
                  <dgm:constr type="w" for="ch" forName="medCircle2" refType="h" refFor="ch" refForName="medCircle2"/>
                  <dgm:constr type="t" for="ch" forName="medCircle2"/>
                  <dgm:constr type="h" for="ch" forName="medCircle2" refType="h"/>
                  <dgm:constr type="l" for="ch" forName="txLvlOnly1"/>
                  <dgm:constr type="r" for="ch" forName="txLvlOnly1" refType="ctrX" refFor="ch" refForName="medCircle2"/>
                  <dgm:constr type="h" for="ch" forName="txLvlOnly1" refType="h"/>
                  <dgm:constr type="t" for="ch" forName="txLvlOnly1"/>
                </dgm:constrLst>
              </dgm:else>
            </dgm:choose>
            <dgm:layoutNode name="gap">
              <dgm:alg type="sp"/>
              <dgm:shape xmlns:r="http://schemas.openxmlformats.org/officeDocument/2006/relationships" r:blip="">
                <dgm:adjLst/>
              </dgm:shape>
              <dgm:presOf/>
            </dgm:layoutNode>
            <dgm:layoutNode name="medCircle2" styleLbl="vennNode1">
              <dgm:alg type="sp"/>
              <dgm:shape xmlns:r="http://schemas.openxmlformats.org/officeDocument/2006/relationships" type="ellipse" r:blip="">
                <dgm:adjLst/>
              </dgm:shape>
              <dgm:presOf/>
              <dgm:constrLst>
                <dgm:constr type="w" refType="h"/>
              </dgm:constrLst>
            </dgm:layoutNode>
            <dgm:layoutNode name="txLvlOnly1" styleLbl="revTx">
              <dgm:choose name="Name47">
                <dgm:if name="Name48" func="var" arg="dir" op="equ" val="norm">
                  <dgm:alg type="tx">
                    <dgm:param type="parTxLTRAlign" val="l"/>
                    <dgm:param type="parTxRTLAlign" val="l"/>
                  </dgm:alg>
                </dgm:if>
                <dgm:else name="Name49">
                  <dgm:alg type="tx">
                    <dgm:param type="parTxLTRAlign" val="r"/>
                    <dgm:param type="parTxRTLAlign" val="r"/>
                  </dgm:alg>
                </dgm:else>
              </dgm:choose>
              <dgm:shape xmlns:r="http://schemas.openxmlformats.org/officeDocument/2006/relationships" type="rect" r:blip="">
                <dgm:adjLst/>
              </dgm:shape>
              <dgm:presOf axis="self" ptType="node"/>
              <dgm:constrLst>
                <dgm:constr type="lMarg"/>
                <dgm:constr type="rMarg"/>
                <dgm:constr type="tMarg" refType="primFontSz" fact="0.1"/>
                <dgm:constr type="bMarg" refType="primFontSz" fact="0.1"/>
              </dgm:constrLst>
              <dgm:ruleLst>
                <dgm:rule type="primFontSz" val="5" fact="NaN" max="NaN"/>
              </dgm:ruleLst>
            </dgm:layoutNode>
          </dgm:layoutNod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target2">
  <dgm:title val=""/>
  <dgm:desc val=""/>
  <dgm:catLst>
    <dgm:cat type="relationship"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chMax val="3"/>
      <dgm:chPref val="1"/>
      <dgm:dir/>
      <dgm:animLvl val="lvl"/>
      <dgm:resizeHandles/>
    </dgm:varLst>
    <dgm:alg type="composite">
      <dgm:param type="horzAlign" val="none"/>
      <dgm:param type="vertAlign" val="none"/>
    </dgm:alg>
    <dgm:shape xmlns:r="http://schemas.openxmlformats.org/officeDocument/2006/relationships" r:blip="">
      <dgm:adjLst/>
    </dgm:shape>
    <dgm:presOf/>
    <dgm:choose name="Name1">
      <dgm:if name="Name2" func="var" arg="dir" op="equ" val="norm">
        <dgm:choose name="Name3">
          <dgm:if name="Name4" axis="ch ch" ptType="node node" st="1 1" cnt="1 0" func="cnt" op="gt" val="0">
            <dgm:choose name="Name5">
              <dgm:if name="Name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395"/>
                  <dgm:constr type="t" for="ch" forName="centerBox" refType="h" fact="0.5"/>
                  <dgm:constr type="w" for="ch" forName="centerBox" refType="w" fact="0.555"/>
                  <dgm:constr type="h" for="ch" forName="centerBox" refType="h" fact="0.4"/>
                  <dgm:constr type="userA" for="des" forName="outerSibTrans" refType="w"/>
                  <dgm:constr type="userA" for="des" forName="middleSibTrans" refType="w"/>
                  <dgm:constr type="userA" for="des" forName="centerSibTrans" refType="w"/>
                </dgm:constrLst>
              </dgm:if>
              <dgm:else name="Name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22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8">
            <dgm:choose name="Name9">
              <dgm:if name="Name1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26"/>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1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if>
      <dgm:else name="Name12">
        <dgm:choose name="Name13">
          <dgm:if name="Name14" axis="ch ch" ptType="node node" st="1 1" cnt="1 0" func="cnt" op="gt" val="0">
            <dgm:choose name="Name15">
              <dgm:if name="Name1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55"/>
                  <dgm:constr type="h" for="ch" forName="centerBox" refType="h" fact="0.4"/>
                  <dgm:constr type="userA" for="des" forName="outerSibTrans" refType="w"/>
                  <dgm:constr type="userA" for="des" forName="middleSibTrans" refType="w"/>
                  <dgm:constr type="userA" for="des" forName="centerSibTrans" refType="w"/>
                </dgm:constrLst>
              </dgm:if>
              <dgm:else name="Name1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18">
            <dgm:choose name="Name19">
              <dgm:if name="Name2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2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else>
    </dgm:choose>
    <dgm:ruleLst/>
    <dgm:choose name="Name22">
      <dgm:if name="Name23" axis="root ch" ptType="all node" st="1 1" cnt="0 0" func="cnt" op="gte" val="1">
        <dgm:layoutNode name="outerBox" styleLbl="node1">
          <dgm:alg type="composite">
            <dgm:param type="horzAlign" val="none"/>
            <dgm:param type="vertAlign" val="none"/>
          </dgm:alg>
          <dgm:shape xmlns:r="http://schemas.openxmlformats.org/officeDocument/2006/relationships" r:blip="">
            <dgm:adjLst/>
          </dgm:shape>
          <dgm:presOf/>
          <dgm:choose name="Name24">
            <dgm:if name="Name25" axis="root ch" ptType="all node" st="1 1" cnt="0 0" func="cnt" op="gt" val="1">
              <dgm:choose name="Name26">
                <dgm:if name="Name27" func="var" arg="dir" op="equ" val="norm">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025"/>
                    <dgm:constr type="t" for="ch" forName="outerBoxChildren" refType="h" fact="0.25"/>
                    <dgm:constr type="w" for="ch" forName="outerBoxChildren" refType="w" fact="0.15"/>
                    <dgm:constr type="h" for="ch" forName="outerBoxChildren" refType="h" fact="0.7"/>
                  </dgm:constrLst>
                </dgm:if>
                <dgm:else name="Name28">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825"/>
                    <dgm:constr type="t" for="ch" forName="outerBoxChildren" refType="h" fact="0.25"/>
                    <dgm:constr type="w" for="ch" forName="outerBoxChildren" refType="w" fact="0.15"/>
                    <dgm:constr type="h" for="ch" forName="outerBoxChildren" refType="h" fact="0.7"/>
                  </dgm:constrLst>
                </dgm:else>
              </dgm:choose>
            </dgm:if>
            <dgm:else name="Name29">
              <dgm:constrLst>
                <dgm:constr type="l" for="ch" forName="outerBoxParent"/>
                <dgm:constr type="t" for="ch" forName="outerBoxParent"/>
                <dgm:constr type="w" for="ch" forName="outerBoxParent" refType="w"/>
                <dgm:constr type="h" for="ch" forName="outerBoxParent" refType="h"/>
                <dgm:constr type="bMarg" for="ch" forName="outerBoxParent" refType="h" fact="1.75"/>
                <dgm:constr type="l" for="ch" forName="outerBoxChildren" refType="w" fact="0.025"/>
                <dgm:constr type="t" for="ch" forName="outerBoxChildren" refType="h" fact="0.45"/>
                <dgm:constr type="w" for="ch" forName="outerBoxChildren" refType="w" fact="0.95"/>
                <dgm:constr type="h" for="ch" forName="outerBoxChildren" refType="h" fact="0.45"/>
              </dgm:constrLst>
            </dgm:else>
          </dgm:choose>
          <dgm:ruleLst/>
          <dgm:layoutNode name="outerBoxParent" styleLbl="node1">
            <dgm:alg type="tx">
              <dgm:param type="txAnchorVert" val="t"/>
              <dgm:param type="parTxLTRAlign" val="l"/>
              <dgm:param type="parTxRTLAlign" val="r"/>
            </dgm:alg>
            <dgm:shape xmlns:r="http://schemas.openxmlformats.org/officeDocument/2006/relationships" type="roundRect" r:blip="">
              <dgm:adjLst>
                <dgm:adj idx="1" val="0.085"/>
              </dgm:adjLst>
            </dgm:shape>
            <dgm:presOf axis="ch" ptType="node" cnt="1"/>
            <dgm:constrLst>
              <dgm:constr type="tMarg" refType="primFontSz" fact="0.3"/>
              <dgm:constr type="lMarg" refType="primFontSz" fact="0.3"/>
              <dgm:constr type="rMarg" refType="primFontSz" fact="0.3"/>
            </dgm:constrLst>
            <dgm:ruleLst>
              <dgm:rule type="primFontSz" val="5" fact="NaN" max="NaN"/>
            </dgm:ruleLst>
          </dgm:layoutNode>
          <dgm:layoutNode name="outerBoxChildren">
            <dgm:choose name="Name30">
              <dgm:if name="Name31" axis="root ch" ptType="all node" st="1 1" cnt="0 0" func="cnt" op="gt" val="1">
                <dgm:alg type="lin">
                  <dgm:param type="linDir" val="fromT"/>
                  <dgm:param type="vertAlign" val="t"/>
                </dgm:alg>
              </dgm:if>
              <dgm:else name="Name32">
                <dgm:choose name="Name33">
                  <dgm:if name="Name34" func="var" arg="dir" op="equ" val="norm">
                    <dgm:alg type="lin">
                      <dgm:param type="horzAlign" val="l"/>
                    </dgm:alg>
                  </dgm:if>
                  <dgm:else name="Name35">
                    <dgm:alg type="lin">
                      <dgm:param type="linDir" val="fromR"/>
                      <dgm:param type="horzAlign" val="r"/>
                    </dgm:alg>
                  </dgm:else>
                </dgm:choose>
              </dgm:else>
            </dgm:choose>
            <dgm:shape xmlns:r="http://schemas.openxmlformats.org/officeDocument/2006/relationships" r:blip="">
              <dgm:adjLst/>
            </dgm:shape>
            <dgm:presOf/>
            <dgm:constrLst>
              <dgm:constr type="w" for="ch" forName="oChild" refType="w"/>
              <dgm:constr type="h" for="ch" forName="oChild" refType="h"/>
            </dgm:constrLst>
            <dgm:ruleLst/>
            <dgm:forEach name="Name36" axis="ch ch" ptType="node node" st="1 1" cnt="1 0">
              <dgm:layoutNode name="o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37" axis="followSib" ptType="sibTrans" cnt="1">
                <dgm:layoutNode name="ou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38"/>
    </dgm:choose>
    <dgm:choose name="Name39">
      <dgm:if name="Name40" axis="root ch" ptType="all node" st="1 1" cnt="0 0" func="cnt" op="gte" val="2">
        <dgm:layoutNode name="middleBox">
          <dgm:alg type="composite">
            <dgm:param type="horzAlign" val="none"/>
            <dgm:param type="vertAlign" val="none"/>
          </dgm:alg>
          <dgm:shape xmlns:r="http://schemas.openxmlformats.org/officeDocument/2006/relationships" r:blip="">
            <dgm:adjLst/>
          </dgm:shape>
          <dgm:presOf/>
          <dgm:choose name="Name41">
            <dgm:if name="Name42" axis="root ch" ptType="all node" st="1 1" cnt="0 0" func="cnt" op="gt" val="2">
              <dgm:choose name="Name43">
                <dgm:if name="Name44" func="var" arg="dir" op="equ" val="norm">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35"/>
                    <dgm:constr type="w" for="ch" forName="middleBoxChildren" refType="w" fact="0.2"/>
                    <dgm:constr type="h" for="ch" forName="middleBoxChildren" refType="h" fact="0.575"/>
                  </dgm:constrLst>
                </dgm:if>
                <dgm:else name="Name45">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775"/>
                    <dgm:constr type="t" for="ch" forName="middleBoxChildren" refType="h" fact="0.35"/>
                    <dgm:constr type="w" for="ch" forName="middleBoxChildren" refType="w" fact="0.2"/>
                    <dgm:constr type="h" for="ch" forName="middleBoxChildren" refType="h" fact="0.575"/>
                  </dgm:constrLst>
                </dgm:else>
              </dgm:choose>
            </dgm:if>
            <dgm:else name="Name46">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45"/>
                <dgm:constr type="w" for="ch" forName="middleBoxChildren" refType="w" fact="0.95"/>
                <dgm:constr type="h" for="ch" forName="middleBoxChildren" refType="h" fact="0.45"/>
              </dgm:constrLst>
            </dgm:else>
          </dgm:choose>
          <dgm:ruleLst/>
          <dgm:layoutNode name="middle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2" cnt="1"/>
            <dgm:constrLst>
              <dgm:constr type="tMarg" refType="primFontSz" fact="0.3"/>
              <dgm:constr type="lMarg" refType="primFontSz" fact="0.3"/>
              <dgm:constr type="rMarg" refType="primFontSz" fact="0.3"/>
            </dgm:constrLst>
            <dgm:ruleLst>
              <dgm:rule type="primFontSz" val="5" fact="NaN" max="NaN"/>
            </dgm:ruleLst>
          </dgm:layoutNode>
          <dgm:layoutNode name="middleBoxChildren">
            <dgm:choose name="Name47">
              <dgm:if name="Name48" axis="root ch" ptType="all node" st="1 1" cnt="0 0" func="cnt" op="gt" val="2">
                <dgm:alg type="lin">
                  <dgm:param type="linDir" val="fromT"/>
                  <dgm:param type="vertAlign" val="t"/>
                </dgm:alg>
              </dgm:if>
              <dgm:else name="Name49">
                <dgm:choose name="Name50">
                  <dgm:if name="Name51" func="var" arg="dir" op="equ" val="norm">
                    <dgm:alg type="lin">
                      <dgm:param type="horzAlign" val="l"/>
                    </dgm:alg>
                  </dgm:if>
                  <dgm:else name="Name52">
                    <dgm:alg type="lin">
                      <dgm:param type="linDir" val="fromR"/>
                      <dgm:param type="horzAlign" val="r"/>
                    </dgm:alg>
                  </dgm:else>
                </dgm:choose>
              </dgm:else>
            </dgm:choose>
            <dgm:shape xmlns:r="http://schemas.openxmlformats.org/officeDocument/2006/relationships" r:blip="">
              <dgm:adjLst/>
            </dgm:shape>
            <dgm:presOf/>
            <dgm:constrLst>
              <dgm:constr type="w" for="ch" forName="mChild" refType="w"/>
              <dgm:constr type="h" for="ch" forName="mChild" refType="h"/>
            </dgm:constrLst>
            <dgm:ruleLst/>
            <dgm:forEach name="Name53" axis="ch ch" ptType="node node" st="2 1" cnt="1 0">
              <dgm:layoutNode name="m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54" axis="followSib" ptType="sibTrans" cnt="1">
                <dgm:layoutNode name="middle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55"/>
    </dgm:choose>
    <dgm:choose name="Name56">
      <dgm:if name="Name57" axis="root ch" ptType="all node" st="1 1" cnt="0 0" func="cnt" op="gte" val="3">
        <dgm:layoutNode name="centerBox">
          <dgm:alg type="composite">
            <dgm:param type="horzAlign" val="none"/>
            <dgm:param type="vertAlign" val="none"/>
          </dgm:alg>
          <dgm:shape xmlns:r="http://schemas.openxmlformats.org/officeDocument/2006/relationships" r:blip="">
            <dgm:adjLst/>
          </dgm:shape>
          <dgm:presOf/>
          <dgm:choose name="Name58">
            <dgm:if name="Name59" axis="ch ch" ptType="node node" st="3 1" cnt="1 0" func="cnt" op="gt" val="0">
              <dgm:constrLst>
                <dgm:constr type="l" for="ch" forName="centerBoxParent"/>
                <dgm:constr type="t" for="ch" forName="centerBoxParent"/>
                <dgm:constr type="w" for="ch" forName="centerBoxParent" refType="w"/>
                <dgm:constr type="h" for="ch" forName="centerBoxParent" refType="h"/>
                <dgm:constr type="bMarg" for="ch" forName="centerBoxParent" refType="h" fact="1.6"/>
                <dgm:constr type="l" for="ch" forName="centerBoxChildren" refType="w" fact="0.025"/>
                <dgm:constr type="t" for="ch" forName="centerBoxChildren" refType="h" fact="0.45"/>
                <dgm:constr type="w" for="ch" forName="centerBoxChildren" refType="w" fact="0.95"/>
                <dgm:constr type="h" for="ch" forName="centerBoxChildren" refType="h" fact="0.45"/>
              </dgm:constrLst>
            </dgm:if>
            <dgm:else name="Name60">
              <dgm:constrLst>
                <dgm:constr type="l" for="ch" forName="centerBoxParent"/>
                <dgm:constr type="t" for="ch" forName="centerBoxParent"/>
                <dgm:constr type="w" for="ch" forName="centerBoxParent" refType="w"/>
                <dgm:constr type="h" for="ch" forName="centerBoxParent" refType="h"/>
              </dgm:constrLst>
            </dgm:else>
          </dgm:choose>
          <dgm:ruleLst/>
          <dgm:layoutNode name="center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3" cnt="1"/>
            <dgm:constrLst>
              <dgm:constr type="tMarg" refType="primFontSz" fact="0.3"/>
              <dgm:constr type="lMarg" refType="primFontSz" fact="0.3"/>
              <dgm:constr type="rMarg" refType="primFontSz" fact="0.3"/>
            </dgm:constrLst>
            <dgm:ruleLst>
              <dgm:rule type="primFontSz" val="5" fact="NaN" max="NaN"/>
            </dgm:ruleLst>
          </dgm:layoutNode>
          <dgm:choose name="Name61">
            <dgm:if name="Name62" axis="ch ch" ptType="node node" st="3 1" cnt="1 0" func="cnt" op="gt" val="0">
              <dgm:layoutNode name="centerBoxChildren">
                <dgm:choose name="Name63">
                  <dgm:if name="Name64" func="var" arg="dir" op="equ" val="norm">
                    <dgm:alg type="lin">
                      <dgm:param type="horzAlign" val="l"/>
                    </dgm:alg>
                  </dgm:if>
                  <dgm:else name="Name65">
                    <dgm:alg type="lin">
                      <dgm:param type="linDir" val="fromR"/>
                      <dgm:param type="horzAlign" val="r"/>
                    </dgm:alg>
                  </dgm:else>
                </dgm:choose>
                <dgm:shape xmlns:r="http://schemas.openxmlformats.org/officeDocument/2006/relationships" r:blip="">
                  <dgm:adjLst/>
                </dgm:shape>
                <dgm:presOf/>
                <dgm:constrLst>
                  <dgm:constr type="w" for="ch" forName="cChild" refType="w"/>
                  <dgm:constr type="h" for="ch" forName="cChild" refType="h"/>
                </dgm:constrLst>
                <dgm:ruleLst/>
                <dgm:forEach name="Name66" axis="ch ch" ptType="node node" st="3 1" cnt="1 0">
                  <dgm:layoutNode name="c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67" axis="followSib" ptType="sibTrans" cnt="1">
                    <dgm:layoutNode name="cen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if>
            <dgm:else name="Name68"/>
          </dgm:choose>
        </dgm:layoutNode>
      </dgm:if>
      <dgm:else name="Name69"/>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847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49688" y="0"/>
            <a:ext cx="2946400" cy="498475"/>
          </a:xfrm>
          <a:prstGeom prst="rect">
            <a:avLst/>
          </a:prstGeom>
        </p:spPr>
        <p:txBody>
          <a:bodyPr vert="horz" lIns="91440" tIns="45720" rIns="91440" bIns="45720" rtlCol="0"/>
          <a:lstStyle>
            <a:lvl1pPr algn="r">
              <a:defRPr sz="1200"/>
            </a:lvl1pPr>
          </a:lstStyle>
          <a:p>
            <a:fld id="{727CA7A4-B38D-464A-8262-69B458266ACA}" type="datetimeFigureOut">
              <a:rPr lang="en-GB" smtClean="0"/>
              <a:t>22/10/2015</a:t>
            </a:fld>
            <a:endParaRPr lang="en-GB"/>
          </a:p>
        </p:txBody>
      </p:sp>
      <p:sp>
        <p:nvSpPr>
          <p:cNvPr id="4" name="Footer Placeholder 3"/>
          <p:cNvSpPr>
            <a:spLocks noGrp="1"/>
          </p:cNvSpPr>
          <p:nvPr>
            <p:ph type="ftr" sz="quarter" idx="2"/>
          </p:nvPr>
        </p:nvSpPr>
        <p:spPr>
          <a:xfrm>
            <a:off x="0" y="9429750"/>
            <a:ext cx="2946400" cy="498475"/>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49688" y="9429750"/>
            <a:ext cx="2946400" cy="498475"/>
          </a:xfrm>
          <a:prstGeom prst="rect">
            <a:avLst/>
          </a:prstGeom>
        </p:spPr>
        <p:txBody>
          <a:bodyPr vert="horz" lIns="91440" tIns="45720" rIns="91440" bIns="45720" rtlCol="0" anchor="b"/>
          <a:lstStyle>
            <a:lvl1pPr algn="r">
              <a:defRPr sz="1200"/>
            </a:lvl1pPr>
          </a:lstStyle>
          <a:p>
            <a:fld id="{8A5BAAA5-719D-4C1D-A194-E294BE8E94E0}" type="slidenum">
              <a:rPr lang="en-GB" smtClean="0"/>
              <a:t>‹Nº›</a:t>
            </a:fld>
            <a:endParaRPr lang="en-GB"/>
          </a:p>
        </p:txBody>
      </p:sp>
    </p:spTree>
    <p:extLst>
      <p:ext uri="{BB962C8B-B14F-4D97-AF65-F5344CB8AC3E}">
        <p14:creationId xmlns:p14="http://schemas.microsoft.com/office/powerpoint/2010/main" val="142213799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577" tIns="45789" rIns="91577" bIns="45789" rtlCol="0"/>
          <a:lstStyle>
            <a:lvl1pPr algn="l">
              <a:defRPr sz="1200"/>
            </a:lvl1pPr>
          </a:lstStyle>
          <a:p>
            <a:endParaRPr lang="en-GB"/>
          </a:p>
        </p:txBody>
      </p:sp>
      <p:sp>
        <p:nvSpPr>
          <p:cNvPr id="3" name="Date Placeholder 2"/>
          <p:cNvSpPr>
            <a:spLocks noGrp="1"/>
          </p:cNvSpPr>
          <p:nvPr>
            <p:ph type="dt" idx="1"/>
          </p:nvPr>
        </p:nvSpPr>
        <p:spPr>
          <a:xfrm>
            <a:off x="3850444" y="0"/>
            <a:ext cx="2945659" cy="496411"/>
          </a:xfrm>
          <a:prstGeom prst="rect">
            <a:avLst/>
          </a:prstGeom>
        </p:spPr>
        <p:txBody>
          <a:bodyPr vert="horz" lIns="91577" tIns="45789" rIns="91577" bIns="45789" rtlCol="0"/>
          <a:lstStyle>
            <a:lvl1pPr algn="r">
              <a:defRPr sz="1200"/>
            </a:lvl1pPr>
          </a:lstStyle>
          <a:p>
            <a:fld id="{D4B81EF8-D962-425E-A398-098466627CC6}" type="datetimeFigureOut">
              <a:rPr lang="en-GB" smtClean="0"/>
              <a:t>22/10/2015</a:t>
            </a:fld>
            <a:endParaRPr lang="en-GB"/>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577" tIns="45789" rIns="91577" bIns="45789" rtlCol="0" anchor="ctr"/>
          <a:lstStyle/>
          <a:p>
            <a:endParaRPr lang="en-GB"/>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577" tIns="45789" rIns="91577" bIns="457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30091"/>
            <a:ext cx="2945659" cy="496411"/>
          </a:xfrm>
          <a:prstGeom prst="rect">
            <a:avLst/>
          </a:prstGeom>
        </p:spPr>
        <p:txBody>
          <a:bodyPr vert="horz" lIns="91577" tIns="45789" rIns="91577" bIns="45789" rtlCol="0" anchor="b"/>
          <a:lstStyle>
            <a:lvl1pPr algn="l">
              <a:defRPr sz="1200"/>
            </a:lvl1pPr>
          </a:lstStyle>
          <a:p>
            <a:endParaRPr lang="en-GB"/>
          </a:p>
        </p:txBody>
      </p:sp>
      <p:sp>
        <p:nvSpPr>
          <p:cNvPr id="7" name="Slide Number Placeholder 6"/>
          <p:cNvSpPr>
            <a:spLocks noGrp="1"/>
          </p:cNvSpPr>
          <p:nvPr>
            <p:ph type="sldNum" sz="quarter" idx="5"/>
          </p:nvPr>
        </p:nvSpPr>
        <p:spPr>
          <a:xfrm>
            <a:off x="3850444" y="9430091"/>
            <a:ext cx="2945659" cy="496411"/>
          </a:xfrm>
          <a:prstGeom prst="rect">
            <a:avLst/>
          </a:prstGeom>
        </p:spPr>
        <p:txBody>
          <a:bodyPr vert="horz" lIns="91577" tIns="45789" rIns="91577" bIns="45789" rtlCol="0" anchor="b"/>
          <a:lstStyle>
            <a:lvl1pPr algn="r">
              <a:defRPr sz="1200"/>
            </a:lvl1pPr>
          </a:lstStyle>
          <a:p>
            <a:fld id="{43286812-93E5-4171-A67C-682533C4328A}" type="slidenum">
              <a:rPr lang="en-GB" smtClean="0"/>
              <a:t>‹Nº›</a:t>
            </a:fld>
            <a:endParaRPr lang="en-GB"/>
          </a:p>
        </p:txBody>
      </p:sp>
    </p:spTree>
    <p:extLst>
      <p:ext uri="{BB962C8B-B14F-4D97-AF65-F5344CB8AC3E}">
        <p14:creationId xmlns:p14="http://schemas.microsoft.com/office/powerpoint/2010/main" val="12645119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3286812-93E5-4171-A67C-682533C4328A}" type="slidenum">
              <a:rPr lang="en-GB" smtClean="0"/>
              <a:t>1</a:t>
            </a:fld>
            <a:endParaRPr lang="en-GB"/>
          </a:p>
        </p:txBody>
      </p:sp>
    </p:spTree>
    <p:extLst>
      <p:ext uri="{BB962C8B-B14F-4D97-AF65-F5344CB8AC3E}">
        <p14:creationId xmlns:p14="http://schemas.microsoft.com/office/powerpoint/2010/main" val="29345744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28ABD1C6-C8F4-4528-A908-057E29C05293}" type="slidenum">
              <a:rPr lang="en-GB" smtClean="0"/>
              <a:pPr>
                <a:defRPr/>
              </a:pPr>
              <a:t>2</a:t>
            </a:fld>
            <a:endParaRPr lang="en-GB"/>
          </a:p>
        </p:txBody>
      </p:sp>
    </p:spTree>
    <p:extLst>
      <p:ext uri="{BB962C8B-B14F-4D97-AF65-F5344CB8AC3E}">
        <p14:creationId xmlns:p14="http://schemas.microsoft.com/office/powerpoint/2010/main" val="7756823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3286812-93E5-4171-A67C-682533C4328A}" type="slidenum">
              <a:rPr lang="en-GB" smtClean="0"/>
              <a:t>4</a:t>
            </a:fld>
            <a:endParaRPr lang="en-GB"/>
          </a:p>
        </p:txBody>
      </p:sp>
    </p:spTree>
    <p:extLst>
      <p:ext uri="{BB962C8B-B14F-4D97-AF65-F5344CB8AC3E}">
        <p14:creationId xmlns:p14="http://schemas.microsoft.com/office/powerpoint/2010/main" val="28617675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3286812-93E5-4171-A67C-682533C4328A}" type="slidenum">
              <a:rPr lang="en-GB" smtClean="0"/>
              <a:t>5</a:t>
            </a:fld>
            <a:endParaRPr lang="en-GB"/>
          </a:p>
        </p:txBody>
      </p:sp>
    </p:spTree>
    <p:extLst>
      <p:ext uri="{BB962C8B-B14F-4D97-AF65-F5344CB8AC3E}">
        <p14:creationId xmlns:p14="http://schemas.microsoft.com/office/powerpoint/2010/main" val="10226619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3286812-93E5-4171-A67C-682533C4328A}" type="slidenum">
              <a:rPr lang="en-GB" smtClean="0"/>
              <a:t>11</a:t>
            </a:fld>
            <a:endParaRPr lang="en-GB"/>
          </a:p>
        </p:txBody>
      </p:sp>
    </p:spTree>
    <p:extLst>
      <p:ext uri="{BB962C8B-B14F-4D97-AF65-F5344CB8AC3E}">
        <p14:creationId xmlns:p14="http://schemas.microsoft.com/office/powerpoint/2010/main" val="20036151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ln/>
        </p:spPr>
      </p:sp>
      <p:sp>
        <p:nvSpPr>
          <p:cNvPr id="4813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smtClean="0"/>
          </a:p>
        </p:txBody>
      </p:sp>
      <p:sp>
        <p:nvSpPr>
          <p:cNvPr id="4813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3722" eaLnBrk="0" hangingPunct="0">
              <a:defRPr sz="2400">
                <a:solidFill>
                  <a:schemeClr val="tx1"/>
                </a:solidFill>
                <a:latin typeface="Times New Roman" pitchFamily="18" charset="0"/>
              </a:defRPr>
            </a:lvl1pPr>
            <a:lvl2pPr marL="744064" indent="-286179" defTabSz="923722" eaLnBrk="0" hangingPunct="0">
              <a:defRPr sz="2400">
                <a:solidFill>
                  <a:schemeClr val="tx1"/>
                </a:solidFill>
                <a:latin typeface="Times New Roman" pitchFamily="18" charset="0"/>
              </a:defRPr>
            </a:lvl2pPr>
            <a:lvl3pPr marL="1144715" indent="-228943" defTabSz="923722" eaLnBrk="0" hangingPunct="0">
              <a:defRPr sz="2400">
                <a:solidFill>
                  <a:schemeClr val="tx1"/>
                </a:solidFill>
                <a:latin typeface="Times New Roman" pitchFamily="18" charset="0"/>
              </a:defRPr>
            </a:lvl3pPr>
            <a:lvl4pPr marL="1602600" indent="-228943" defTabSz="923722" eaLnBrk="0" hangingPunct="0">
              <a:defRPr sz="2400">
                <a:solidFill>
                  <a:schemeClr val="tx1"/>
                </a:solidFill>
                <a:latin typeface="Times New Roman" pitchFamily="18" charset="0"/>
              </a:defRPr>
            </a:lvl4pPr>
            <a:lvl5pPr marL="2060486" indent="-228943" defTabSz="923722" eaLnBrk="0" hangingPunct="0">
              <a:defRPr sz="2400">
                <a:solidFill>
                  <a:schemeClr val="tx1"/>
                </a:solidFill>
                <a:latin typeface="Times New Roman" pitchFamily="18" charset="0"/>
              </a:defRPr>
            </a:lvl5pPr>
            <a:lvl6pPr marL="2518372" indent="-228943" defTabSz="923722" eaLnBrk="0" fontAlgn="base" hangingPunct="0">
              <a:spcBef>
                <a:spcPct val="0"/>
              </a:spcBef>
              <a:spcAft>
                <a:spcPct val="0"/>
              </a:spcAft>
              <a:defRPr sz="2400">
                <a:solidFill>
                  <a:schemeClr val="tx1"/>
                </a:solidFill>
                <a:latin typeface="Times New Roman" pitchFamily="18" charset="0"/>
              </a:defRPr>
            </a:lvl6pPr>
            <a:lvl7pPr marL="2976258" indent="-228943" defTabSz="923722" eaLnBrk="0" fontAlgn="base" hangingPunct="0">
              <a:spcBef>
                <a:spcPct val="0"/>
              </a:spcBef>
              <a:spcAft>
                <a:spcPct val="0"/>
              </a:spcAft>
              <a:defRPr sz="2400">
                <a:solidFill>
                  <a:schemeClr val="tx1"/>
                </a:solidFill>
                <a:latin typeface="Times New Roman" pitchFamily="18" charset="0"/>
              </a:defRPr>
            </a:lvl7pPr>
            <a:lvl8pPr marL="3434144" indent="-228943" defTabSz="923722" eaLnBrk="0" fontAlgn="base" hangingPunct="0">
              <a:spcBef>
                <a:spcPct val="0"/>
              </a:spcBef>
              <a:spcAft>
                <a:spcPct val="0"/>
              </a:spcAft>
              <a:defRPr sz="2400">
                <a:solidFill>
                  <a:schemeClr val="tx1"/>
                </a:solidFill>
                <a:latin typeface="Times New Roman" pitchFamily="18" charset="0"/>
              </a:defRPr>
            </a:lvl8pPr>
            <a:lvl9pPr marL="3892029" indent="-228943" defTabSz="923722" eaLnBrk="0" fontAlgn="base" hangingPunct="0">
              <a:spcBef>
                <a:spcPct val="0"/>
              </a:spcBef>
              <a:spcAft>
                <a:spcPct val="0"/>
              </a:spcAft>
              <a:defRPr sz="2400">
                <a:solidFill>
                  <a:schemeClr val="tx1"/>
                </a:solidFill>
                <a:latin typeface="Times New Roman" pitchFamily="18" charset="0"/>
              </a:defRPr>
            </a:lvl9pPr>
          </a:lstStyle>
          <a:p>
            <a:pPr eaLnBrk="1" hangingPunct="1"/>
            <a:fld id="{2A27C04C-9149-4321-90E7-C310AFD61237}" type="slidenum">
              <a:rPr lang="en-GB" sz="1200"/>
              <a:pPr eaLnBrk="1" hangingPunct="1"/>
              <a:t>18</a:t>
            </a:fld>
            <a:endParaRPr lang="en-GB" sz="1200"/>
          </a:p>
        </p:txBody>
      </p:sp>
    </p:spTree>
    <p:extLst>
      <p:ext uri="{BB962C8B-B14F-4D97-AF65-F5344CB8AC3E}">
        <p14:creationId xmlns:p14="http://schemas.microsoft.com/office/powerpoint/2010/main" val="1078489054"/>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2.jpeg"/><Relationship Id="rId7" Type="http://schemas.openxmlformats.org/officeDocument/2006/relationships/image" Target="../media/image6.jp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5.jpg"/><Relationship Id="rId5" Type="http://schemas.openxmlformats.org/officeDocument/2006/relationships/image" Target="../media/image4.png"/><Relationship Id="rId4" Type="http://schemas.openxmlformats.org/officeDocument/2006/relationships/image" Target="../media/image3.jpg"/><Relationship Id="rId9"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20042" y="1124744"/>
            <a:ext cx="9180512" cy="3672408"/>
          </a:xfrm>
          <a:prstGeom prst="rect">
            <a:avLst/>
          </a:prstGeom>
          <a:blipFill dpi="0" rotWithShape="1">
            <a:blip r:embed="rId2"/>
            <a:srcRect/>
            <a:stretch>
              <a:fillRect t="-16163" b="-11423"/>
            </a:stretch>
          </a:blip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ctrTitle"/>
          </p:nvPr>
        </p:nvSpPr>
        <p:spPr>
          <a:xfrm>
            <a:off x="685800" y="620688"/>
            <a:ext cx="7772400" cy="1470025"/>
          </a:xfrm>
        </p:spPr>
        <p:txBody>
          <a:bodyPr>
            <a:normAutofit/>
          </a:bodyPr>
          <a:lstStyle>
            <a:lvl1pPr>
              <a:defRPr sz="3200">
                <a:solidFill>
                  <a:schemeClr val="tx2">
                    <a:lumMod val="75000"/>
                  </a:schemeClr>
                </a:solidFill>
                <a:latin typeface="+mj-lt"/>
                <a:cs typeface="Arial" panose="020B0604020202020204" pitchFamily="34" charset="0"/>
              </a:defRPr>
            </a:lvl1pPr>
          </a:lstStyle>
          <a:p>
            <a:r>
              <a:rPr lang="en-US" dirty="0" smtClean="0"/>
              <a:t>Click to edit Master title style</a:t>
            </a:r>
            <a:endParaRPr lang="en-GB" dirty="0"/>
          </a:p>
        </p:txBody>
      </p:sp>
      <p:sp>
        <p:nvSpPr>
          <p:cNvPr id="4" name="Date Placeholder 3"/>
          <p:cNvSpPr>
            <a:spLocks noGrp="1"/>
          </p:cNvSpPr>
          <p:nvPr>
            <p:ph type="dt" sz="half" idx="10"/>
          </p:nvPr>
        </p:nvSpPr>
        <p:spPr/>
        <p:txBody>
          <a:bodyPr/>
          <a:lstStyle/>
          <a:p>
            <a:endParaRPr lang="en-GB" dirty="0"/>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368D259-F18D-4773-A5AD-56E9BC907E65}" type="slidenum">
              <a:rPr lang="en-GB" smtClean="0"/>
              <a:t>‹Nº›</a:t>
            </a:fld>
            <a:endParaRPr lang="en-GB" dirty="0"/>
          </a:p>
        </p:txBody>
      </p:sp>
      <p:pic>
        <p:nvPicPr>
          <p:cNvPr id="11" name="Picture 10"/>
          <p:cNvPicPr>
            <a:picLocks noChangeAspect="1"/>
          </p:cNvPicPr>
          <p:nvPr userDrawn="1"/>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657717" y="6074475"/>
            <a:ext cx="1859000" cy="468000"/>
          </a:xfrm>
          <a:prstGeom prst="rect">
            <a:avLst/>
          </a:prstGeom>
        </p:spPr>
      </p:pic>
      <p:grpSp>
        <p:nvGrpSpPr>
          <p:cNvPr id="13" name="Group 12"/>
          <p:cNvGrpSpPr/>
          <p:nvPr userDrawn="1"/>
        </p:nvGrpSpPr>
        <p:grpSpPr>
          <a:xfrm>
            <a:off x="425971" y="5949280"/>
            <a:ext cx="8322493" cy="718391"/>
            <a:chOff x="377488" y="5445224"/>
            <a:chExt cx="8322493" cy="718391"/>
          </a:xfrm>
        </p:grpSpPr>
        <p:sp>
          <p:nvSpPr>
            <p:cNvPr id="14" name="Oval 13"/>
            <p:cNvSpPr/>
            <p:nvPr/>
          </p:nvSpPr>
          <p:spPr>
            <a:xfrm>
              <a:off x="7089541" y="5449012"/>
              <a:ext cx="714603" cy="714603"/>
            </a:xfrm>
            <a:prstGeom prst="ellipse">
              <a:avLst/>
            </a:prstGeom>
            <a:blipFill rotWithShape="0">
              <a:blip r:embed="rId4"/>
              <a:stretch>
                <a:fillRect/>
              </a:stretch>
            </a:blipFill>
            <a:ln w="25400" cap="flat" cmpd="sng" algn="ctr">
              <a:solidFill>
                <a:srgbClr val="3399FF">
                  <a:hueOff val="0"/>
                  <a:satOff val="0"/>
                  <a:lumOff val="0"/>
                  <a:alphaOff val="0"/>
                </a:srgbClr>
              </a:solidFill>
              <a:prstDash val="solid"/>
            </a:ln>
            <a:effectLst>
              <a:outerShdw blurRad="76200" dist="12700" dir="2700000" sy="-23000" kx="-800400" algn="bl" rotWithShape="0">
                <a:prstClr val="black">
                  <a:alpha val="20000"/>
                </a:prstClr>
              </a:outerShdw>
            </a:effectLst>
          </p:spPr>
          <p:style>
            <a:lnRef idx="2">
              <a:scrgbClr r="0" g="0" b="0"/>
            </a:lnRef>
            <a:fillRef idx="1">
              <a:scrgbClr r="0" g="0" b="0"/>
            </a:fillRef>
            <a:effectRef idx="0">
              <a:scrgbClr r="0" g="0" b="0"/>
            </a:effectRef>
            <a:fontRef idx="minor">
              <a:schemeClr val="dk1">
                <a:hueOff val="0"/>
                <a:satOff val="0"/>
                <a:lumOff val="0"/>
                <a:alphaOff val="0"/>
              </a:schemeClr>
            </a:fontRef>
          </p:style>
        </p:sp>
        <p:sp>
          <p:nvSpPr>
            <p:cNvPr id="15" name="Oval 14"/>
            <p:cNvSpPr/>
            <p:nvPr/>
          </p:nvSpPr>
          <p:spPr>
            <a:xfrm>
              <a:off x="6156176" y="5449012"/>
              <a:ext cx="714603" cy="714603"/>
            </a:xfrm>
            <a:prstGeom prst="ellipse">
              <a:avLst/>
            </a:prstGeom>
            <a:blipFill rotWithShape="0">
              <a:blip r:embed="rId5"/>
              <a:stretch>
                <a:fillRect/>
              </a:stretch>
            </a:blipFill>
            <a:ln w="25400" cap="flat" cmpd="sng" algn="ctr">
              <a:solidFill>
                <a:srgbClr val="3399FF">
                  <a:hueOff val="0"/>
                  <a:satOff val="0"/>
                  <a:lumOff val="0"/>
                  <a:alphaOff val="0"/>
                </a:srgbClr>
              </a:solidFill>
              <a:prstDash val="solid"/>
            </a:ln>
            <a:effectLst>
              <a:outerShdw blurRad="76200" dist="12700" dir="2700000" sy="-23000" kx="-800400" algn="bl" rotWithShape="0">
                <a:prstClr val="black">
                  <a:alpha val="20000"/>
                </a:prstClr>
              </a:outerShdw>
            </a:effectLst>
          </p:spPr>
          <p:style>
            <a:lnRef idx="2">
              <a:scrgbClr r="0" g="0" b="0"/>
            </a:lnRef>
            <a:fillRef idx="1">
              <a:scrgbClr r="0" g="0" b="0"/>
            </a:fillRef>
            <a:effectRef idx="0">
              <a:scrgbClr r="0" g="0" b="0"/>
            </a:effectRef>
            <a:fontRef idx="minor">
              <a:schemeClr val="dk1">
                <a:hueOff val="0"/>
                <a:satOff val="0"/>
                <a:lumOff val="0"/>
                <a:alphaOff val="0"/>
              </a:schemeClr>
            </a:fontRef>
          </p:style>
        </p:sp>
        <p:sp>
          <p:nvSpPr>
            <p:cNvPr id="16" name="Oval 15"/>
            <p:cNvSpPr/>
            <p:nvPr/>
          </p:nvSpPr>
          <p:spPr>
            <a:xfrm>
              <a:off x="1305376" y="5449012"/>
              <a:ext cx="714603" cy="714603"/>
            </a:xfrm>
            <a:prstGeom prst="ellipse">
              <a:avLst/>
            </a:prstGeom>
            <a:blipFill rotWithShape="0">
              <a:blip r:embed="rId6"/>
              <a:stretch>
                <a:fillRect/>
              </a:stretch>
            </a:blipFill>
            <a:ln w="25400" cap="flat" cmpd="sng" algn="ctr">
              <a:solidFill>
                <a:srgbClr val="3399FF">
                  <a:hueOff val="0"/>
                  <a:satOff val="0"/>
                  <a:lumOff val="0"/>
                  <a:alphaOff val="0"/>
                </a:srgbClr>
              </a:solidFill>
              <a:prstDash val="solid"/>
            </a:ln>
            <a:effectLst>
              <a:outerShdw blurRad="76200" dist="12700" dir="8100000" sy="-23000" kx="800400" algn="br" rotWithShape="0">
                <a:prstClr val="black">
                  <a:alpha val="20000"/>
                </a:prstClr>
              </a:outerShdw>
            </a:effectLst>
          </p:spPr>
          <p:style>
            <a:lnRef idx="2">
              <a:scrgbClr r="0" g="0" b="0"/>
            </a:lnRef>
            <a:fillRef idx="1">
              <a:scrgbClr r="0" g="0" b="0"/>
            </a:fillRef>
            <a:effectRef idx="0">
              <a:scrgbClr r="0" g="0" b="0"/>
            </a:effectRef>
            <a:fontRef idx="minor">
              <a:schemeClr val="dk1">
                <a:hueOff val="0"/>
                <a:satOff val="0"/>
                <a:lumOff val="0"/>
                <a:alphaOff val="0"/>
              </a:schemeClr>
            </a:fontRef>
          </p:style>
        </p:sp>
        <p:sp>
          <p:nvSpPr>
            <p:cNvPr id="17" name="Oval 16"/>
            <p:cNvSpPr/>
            <p:nvPr/>
          </p:nvSpPr>
          <p:spPr>
            <a:xfrm>
              <a:off x="377488" y="5449012"/>
              <a:ext cx="714603" cy="714603"/>
            </a:xfrm>
            <a:prstGeom prst="ellipse">
              <a:avLst/>
            </a:prstGeom>
            <a:blipFill rotWithShape="0">
              <a:blip r:embed="rId7"/>
              <a:stretch>
                <a:fillRect/>
              </a:stretch>
            </a:blipFill>
            <a:ln w="25400" cap="flat" cmpd="sng" algn="ctr">
              <a:solidFill>
                <a:srgbClr val="3399FF">
                  <a:hueOff val="0"/>
                  <a:satOff val="0"/>
                  <a:lumOff val="0"/>
                  <a:alphaOff val="0"/>
                </a:srgbClr>
              </a:solidFill>
              <a:prstDash val="solid"/>
            </a:ln>
            <a:effectLst>
              <a:outerShdw blurRad="76200" dist="12700" dir="8100000" sy="-23000" kx="800400" algn="br" rotWithShape="0">
                <a:prstClr val="black">
                  <a:alpha val="20000"/>
                </a:prstClr>
              </a:outerShdw>
            </a:effectLst>
          </p:spPr>
          <p:style>
            <a:lnRef idx="2">
              <a:scrgbClr r="0" g="0" b="0"/>
            </a:lnRef>
            <a:fillRef idx="1">
              <a:scrgbClr r="0" g="0" b="0"/>
            </a:fillRef>
            <a:effectRef idx="0">
              <a:scrgbClr r="0" g="0" b="0"/>
            </a:effectRef>
            <a:fontRef idx="minor">
              <a:schemeClr val="dk1">
                <a:hueOff val="0"/>
                <a:satOff val="0"/>
                <a:lumOff val="0"/>
                <a:alphaOff val="0"/>
              </a:schemeClr>
            </a:fontRef>
          </p:style>
        </p:sp>
        <p:sp>
          <p:nvSpPr>
            <p:cNvPr id="18" name="Oval 17"/>
            <p:cNvSpPr/>
            <p:nvPr/>
          </p:nvSpPr>
          <p:spPr>
            <a:xfrm>
              <a:off x="2195736" y="5445224"/>
              <a:ext cx="714603" cy="714603"/>
            </a:xfrm>
            <a:prstGeom prst="ellipse">
              <a:avLst/>
            </a:prstGeom>
            <a:blipFill rotWithShape="0">
              <a:blip r:embed="rId8"/>
              <a:stretch>
                <a:fillRect/>
              </a:stretch>
            </a:blipFill>
            <a:ln w="25400" cap="flat" cmpd="sng" algn="ctr">
              <a:solidFill>
                <a:srgbClr val="3399FF">
                  <a:hueOff val="0"/>
                  <a:satOff val="0"/>
                  <a:lumOff val="0"/>
                  <a:alphaOff val="0"/>
                </a:srgbClr>
              </a:solidFill>
              <a:prstDash val="solid"/>
            </a:ln>
            <a:effectLst>
              <a:outerShdw blurRad="76200" dist="12700" dir="8100000" sy="-23000" kx="800400" algn="br" rotWithShape="0">
                <a:prstClr val="black">
                  <a:alpha val="20000"/>
                </a:prstClr>
              </a:outerShdw>
            </a:effectLst>
          </p:spPr>
          <p:style>
            <a:lnRef idx="2">
              <a:scrgbClr r="0" g="0" b="0"/>
            </a:lnRef>
            <a:fillRef idx="1">
              <a:scrgbClr r="0" g="0" b="0"/>
            </a:fillRef>
            <a:effectRef idx="0">
              <a:scrgbClr r="0" g="0" b="0"/>
            </a:effectRef>
            <a:fontRef idx="minor">
              <a:schemeClr val="dk1">
                <a:hueOff val="0"/>
                <a:satOff val="0"/>
                <a:lumOff val="0"/>
                <a:alphaOff val="0"/>
              </a:schemeClr>
            </a:fontRef>
          </p:style>
        </p:sp>
        <p:sp>
          <p:nvSpPr>
            <p:cNvPr id="19" name="Oval 18"/>
            <p:cNvSpPr/>
            <p:nvPr/>
          </p:nvSpPr>
          <p:spPr>
            <a:xfrm>
              <a:off x="7985378" y="5449011"/>
              <a:ext cx="714603" cy="714603"/>
            </a:xfrm>
            <a:prstGeom prst="ellipse">
              <a:avLst/>
            </a:prstGeom>
            <a:blipFill rotWithShape="0">
              <a:blip r:embed="rId9"/>
              <a:stretch>
                <a:fillRect/>
              </a:stretch>
            </a:blipFill>
            <a:ln w="25400" cap="flat" cmpd="sng" algn="ctr">
              <a:solidFill>
                <a:srgbClr val="3399FF">
                  <a:hueOff val="0"/>
                  <a:satOff val="0"/>
                  <a:lumOff val="0"/>
                  <a:alphaOff val="0"/>
                </a:srgbClr>
              </a:solidFill>
              <a:prstDash val="solid"/>
            </a:ln>
            <a:effectLst>
              <a:outerShdw blurRad="76200" dist="12700" dir="2700000" sy="-23000" kx="-800400" algn="bl" rotWithShape="0">
                <a:prstClr val="black">
                  <a:alpha val="20000"/>
                </a:prstClr>
              </a:outerShdw>
            </a:effectLst>
          </p:spPr>
          <p:style>
            <a:lnRef idx="2">
              <a:scrgbClr r="0" g="0" b="0"/>
            </a:lnRef>
            <a:fillRef idx="1">
              <a:scrgbClr r="0" g="0" b="0"/>
            </a:fillRef>
            <a:effectRef idx="0">
              <a:scrgbClr r="0" g="0" b="0"/>
            </a:effectRef>
            <a:fontRef idx="minor">
              <a:schemeClr val="dk1">
                <a:hueOff val="0"/>
                <a:satOff val="0"/>
                <a:lumOff val="0"/>
                <a:alphaOff val="0"/>
              </a:schemeClr>
            </a:fontRef>
          </p:style>
        </p:sp>
      </p:grpSp>
      <p:sp>
        <p:nvSpPr>
          <p:cNvPr id="3" name="Rectangle 2"/>
          <p:cNvSpPr/>
          <p:nvPr userDrawn="1"/>
        </p:nvSpPr>
        <p:spPr>
          <a:xfrm>
            <a:off x="0" y="1124744"/>
            <a:ext cx="9160470" cy="3672408"/>
          </a:xfrm>
          <a:prstGeom prst="rect">
            <a:avLst/>
          </a:prstGeom>
          <a:solidFill>
            <a:schemeClr val="accent1">
              <a:alpha val="73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76389854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4716016" y="6356350"/>
            <a:ext cx="3024336" cy="365125"/>
          </a:xfrm>
        </p:spPr>
        <p:txBody>
          <a:bodyPr/>
          <a:lstStyle/>
          <a:p>
            <a:endParaRPr lang="en-GB" dirty="0"/>
          </a:p>
        </p:txBody>
      </p:sp>
      <p:graphicFrame>
        <p:nvGraphicFramePr>
          <p:cNvPr id="9" name="Content Placeholder 7"/>
          <p:cNvGraphicFramePr>
            <a:graphicFrameLocks/>
          </p:cNvGraphicFramePr>
          <p:nvPr userDrawn="1">
            <p:extLst>
              <p:ext uri="{D42A27DB-BD31-4B8C-83A1-F6EECF244321}">
                <p14:modId xmlns:p14="http://schemas.microsoft.com/office/powerpoint/2010/main" val="1679034268"/>
              </p:ext>
            </p:extLst>
          </p:nvPr>
        </p:nvGraphicFramePr>
        <p:xfrm>
          <a:off x="-1008" y="764704"/>
          <a:ext cx="9145008" cy="6093296"/>
        </p:xfrm>
        <a:graphic>
          <a:graphicData uri="http://schemas.openxmlformats.org/drawingml/2006/table">
            <a:tbl>
              <a:tblPr firstRow="1" bandRow="1">
                <a:effectLst>
                  <a:outerShdw blurRad="50800" dist="38100" dir="2700000" algn="tl" rotWithShape="0">
                    <a:prstClr val="black">
                      <a:alpha val="40000"/>
                    </a:prstClr>
                  </a:outerShdw>
                </a:effectLst>
              </a:tblPr>
              <a:tblGrid>
                <a:gridCol w="2699792"/>
                <a:gridCol w="412812"/>
                <a:gridCol w="323419"/>
                <a:gridCol w="323418"/>
                <a:gridCol w="323418"/>
                <a:gridCol w="323419"/>
                <a:gridCol w="323418"/>
                <a:gridCol w="323418"/>
                <a:gridCol w="323419"/>
                <a:gridCol w="323418"/>
                <a:gridCol w="323419"/>
                <a:gridCol w="323419"/>
                <a:gridCol w="323418"/>
                <a:gridCol w="323419"/>
                <a:gridCol w="323418"/>
                <a:gridCol w="323418"/>
                <a:gridCol w="323419"/>
                <a:gridCol w="323418"/>
                <a:gridCol w="323418"/>
                <a:gridCol w="323419"/>
                <a:gridCol w="210872"/>
              </a:tblGrid>
              <a:tr h="224258">
                <a:tc rowSpan="2">
                  <a:txBody>
                    <a:bodyPr/>
                    <a:lstStyle/>
                    <a:p>
                      <a:pPr>
                        <a:lnSpc>
                          <a:spcPct val="115000"/>
                        </a:lnSpc>
                      </a:pPr>
                      <a:endParaRPr lang="en-GB" sz="100" kern="1200" dirty="0">
                        <a:ln>
                          <a:solidFill>
                            <a:schemeClr val="tx1">
                              <a:lumMod val="75000"/>
                            </a:schemeClr>
                          </a:solidFill>
                        </a:ln>
                        <a:solidFill>
                          <a:schemeClr val="bg2">
                            <a:lumMod val="60000"/>
                            <a:lumOff val="40000"/>
                          </a:schemeClr>
                        </a:solidFill>
                        <a:effectLst/>
                        <a:latin typeface="Calibri"/>
                        <a:ea typeface="+mn-ea"/>
                        <a:cs typeface="Times New Roman"/>
                      </a:endParaRPr>
                    </a:p>
                  </a:txBody>
                  <a:tcPr marL="85931" marR="85931" marT="42966" marB="42966">
                    <a:lnL w="19050" cap="flat" cmpd="sng" algn="ctr">
                      <a:solidFill>
                        <a:srgbClr val="D7D4CB"/>
                      </a:solidFill>
                      <a:prstDash val="solid"/>
                      <a:round/>
                      <a:headEnd type="none" w="med" len="med"/>
                      <a:tailEnd type="none" w="med" len="med"/>
                    </a:lnL>
                    <a:lnR w="19050" cap="flat" cmpd="sng" algn="ctr">
                      <a:solidFill>
                        <a:srgbClr val="D7D4CB"/>
                      </a:solidFill>
                      <a:prstDash val="solid"/>
                      <a:round/>
                      <a:headEnd type="none" w="med" len="med"/>
                      <a:tailEnd type="none" w="med" len="med"/>
                    </a:lnR>
                    <a:lnT w="19050" cap="flat" cmpd="sng" algn="ctr">
                      <a:solidFill>
                        <a:srgbClr val="D7D4CB"/>
                      </a:solidFill>
                      <a:prstDash val="solid"/>
                      <a:round/>
                      <a:headEnd type="none" w="med" len="med"/>
                      <a:tailEnd type="none" w="med" len="med"/>
                    </a:lnT>
                    <a:lnB w="19050" cap="flat" cmpd="sng" algn="ctr">
                      <a:solidFill>
                        <a:srgbClr val="D7D4CB"/>
                      </a:solidFill>
                      <a:prstDash val="solid"/>
                      <a:round/>
                      <a:headEnd type="none" w="med" len="med"/>
                      <a:tailEnd type="none" w="med" len="med"/>
                    </a:lnB>
                    <a:blipFill dpi="0" rotWithShape="1">
                      <a:blip r:embed="rId2">
                        <a:alphaModFix amt="28000"/>
                      </a:blip>
                      <a:srcRect/>
                      <a:stretch>
                        <a:fillRect t="-16163" b="-11423"/>
                      </a:stretch>
                    </a:blipFill>
                  </a:tcPr>
                </a:tc>
                <a:tc gridSpan="20">
                  <a:txBody>
                    <a:bodyPr/>
                    <a:lstStyle/>
                    <a:p>
                      <a:pPr>
                        <a:lnSpc>
                          <a:spcPct val="115000"/>
                        </a:lnSpc>
                      </a:pPr>
                      <a:endParaRPr lang="en-GB" sz="100" dirty="0">
                        <a:solidFill>
                          <a:schemeClr val="bg2">
                            <a:lumMod val="60000"/>
                            <a:lumOff val="40000"/>
                          </a:schemeClr>
                        </a:solidFill>
                        <a:effectLst/>
                        <a:latin typeface="Calibri"/>
                        <a:cs typeface="Times New Roman"/>
                      </a:endParaRPr>
                    </a:p>
                  </a:txBody>
                  <a:tcPr marL="85931" marR="85931" marT="42966" marB="42966">
                    <a:lnL w="19050" cap="flat" cmpd="sng" algn="ctr">
                      <a:solidFill>
                        <a:srgbClr val="D7D4CB"/>
                      </a:solidFill>
                      <a:prstDash val="solid"/>
                      <a:round/>
                      <a:headEnd type="none" w="med" len="med"/>
                      <a:tailEnd type="none" w="med" len="med"/>
                    </a:lnL>
                    <a:lnR w="19050" cap="flat" cmpd="sng" algn="ctr">
                      <a:noFill/>
                      <a:prstDash val="solid"/>
                      <a:round/>
                      <a:headEnd type="none" w="med" len="med"/>
                      <a:tailEnd type="none" w="med" len="med"/>
                    </a:lnR>
                    <a:lnT w="12700" cap="flat" cmpd="sng" algn="ctr">
                      <a:noFill/>
                      <a:prstDash val="solid"/>
                      <a:round/>
                      <a:headEnd type="none" w="med" len="med"/>
                      <a:tailEnd type="none" w="med" len="med"/>
                    </a:lnT>
                    <a:lnB w="19050" cap="flat" cmpd="sng" algn="ctr">
                      <a:solidFill>
                        <a:srgbClr val="D7D4CB"/>
                      </a:solidFill>
                      <a:prstDash val="solid"/>
                      <a:round/>
                      <a:headEnd type="none" w="med" len="med"/>
                      <a:tailEnd type="none" w="med" len="med"/>
                    </a:lnB>
                    <a:lnTlToBr w="12700" cmpd="sng">
                      <a:noFill/>
                      <a:prstDash val="solid"/>
                    </a:lnTlToBr>
                    <a:lnBlToTr w="12700" cmpd="sng">
                      <a:noFill/>
                      <a:prstDash val="solid"/>
                    </a:lnBlToTr>
                    <a:solidFill>
                      <a:schemeClr val="accent1">
                        <a:lumMod val="10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r>
              <a:tr h="115576">
                <a:tc vMerge="1">
                  <a:txBody>
                    <a:bodyPr/>
                    <a:lstStyle/>
                    <a:p>
                      <a:pPr>
                        <a:lnSpc>
                          <a:spcPct val="115000"/>
                        </a:lnSpc>
                      </a:pPr>
                      <a:endParaRPr lang="en-GB" sz="100" kern="1200" dirty="0">
                        <a:ln>
                          <a:solidFill>
                            <a:schemeClr val="tx1">
                              <a:lumMod val="75000"/>
                            </a:schemeClr>
                          </a:solidFill>
                        </a:ln>
                        <a:solidFill>
                          <a:schemeClr val="bg2">
                            <a:lumMod val="60000"/>
                            <a:lumOff val="40000"/>
                          </a:schemeClr>
                        </a:solidFill>
                        <a:effectLst/>
                        <a:latin typeface="Calibri"/>
                        <a:ea typeface="+mn-ea"/>
                        <a:cs typeface="Times New Roman"/>
                      </a:endParaRPr>
                    </a:p>
                  </a:txBody>
                  <a:tcPr marL="85931" marR="85931" marT="42966" marB="42966">
                    <a:lnL w="19050" cap="flat" cmpd="sng" algn="ctr">
                      <a:solidFill>
                        <a:srgbClr val="D7D4CB"/>
                      </a:solidFill>
                      <a:prstDash val="solid"/>
                      <a:round/>
                      <a:headEnd type="none" w="med" len="med"/>
                      <a:tailEnd type="none" w="med" len="med"/>
                    </a:lnL>
                    <a:lnR w="19050" cap="flat" cmpd="sng" algn="ctr">
                      <a:solidFill>
                        <a:srgbClr val="D7D4CB"/>
                      </a:solidFill>
                      <a:prstDash val="solid"/>
                      <a:round/>
                      <a:headEnd type="none" w="med" len="med"/>
                      <a:tailEnd type="none" w="med" len="med"/>
                    </a:lnR>
                    <a:lnT w="19050" cap="flat" cmpd="sng" algn="ctr">
                      <a:solidFill>
                        <a:srgbClr val="D7D4CB"/>
                      </a:solidFill>
                      <a:prstDash val="solid"/>
                      <a:round/>
                      <a:headEnd type="none" w="med" len="med"/>
                      <a:tailEnd type="none" w="med" len="med"/>
                    </a:lnT>
                    <a:lnB w="19050" cap="flat" cmpd="sng" algn="ctr">
                      <a:solidFill>
                        <a:srgbClr val="D7D4CB"/>
                      </a:solidFill>
                      <a:prstDash val="solid"/>
                      <a:round/>
                      <a:headEnd type="none" w="med" len="med"/>
                      <a:tailEnd type="none" w="med" len="med"/>
                    </a:lnB>
                    <a:solidFill>
                      <a:schemeClr val="tx2">
                        <a:lumMod val="60000"/>
                        <a:lumOff val="40000"/>
                      </a:schemeClr>
                    </a:solidFill>
                  </a:tcPr>
                </a:tc>
                <a:tc gridSpan="20">
                  <a:txBody>
                    <a:bodyPr/>
                    <a:lstStyle/>
                    <a:p>
                      <a:pPr>
                        <a:lnSpc>
                          <a:spcPct val="115000"/>
                        </a:lnSpc>
                      </a:pPr>
                      <a:endParaRPr lang="en-GB" sz="100" dirty="0">
                        <a:solidFill>
                          <a:schemeClr val="bg2">
                            <a:lumMod val="60000"/>
                            <a:lumOff val="40000"/>
                          </a:schemeClr>
                        </a:solidFill>
                        <a:effectLst/>
                        <a:latin typeface="Calibri"/>
                        <a:cs typeface="Times New Roman"/>
                      </a:endParaRPr>
                    </a:p>
                  </a:txBody>
                  <a:tcPr marL="85931" marR="85931" marT="42966" marB="42966">
                    <a:lnL w="19050" cap="flat" cmpd="sng" algn="ctr">
                      <a:solidFill>
                        <a:srgbClr val="D7D4CB"/>
                      </a:solidFill>
                      <a:prstDash val="solid"/>
                      <a:round/>
                      <a:headEnd type="none" w="med" len="med"/>
                      <a:tailEnd type="none" w="med" len="med"/>
                    </a:lnL>
                    <a:lnR w="19050" cap="flat" cmpd="sng" algn="ctr">
                      <a:noFill/>
                      <a:prstDash val="solid"/>
                      <a:round/>
                      <a:headEnd type="none" w="med" len="med"/>
                      <a:tailEnd type="none" w="med" len="med"/>
                    </a:lnR>
                    <a:lnT w="19050" cap="flat" cmpd="sng" algn="ctr">
                      <a:solidFill>
                        <a:srgbClr val="D7D4CB"/>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tx2">
                        <a:lumMod val="60000"/>
                        <a:lumOff val="40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r>
              <a:tr h="115576">
                <a:tc>
                  <a:txBody>
                    <a:bodyPr/>
                    <a:lstStyle/>
                    <a:p>
                      <a:pPr marL="0" algn="l" defTabSz="914400" rtl="0" eaLnBrk="1" latinLnBrk="0" hangingPunct="1">
                        <a:lnSpc>
                          <a:spcPct val="115000"/>
                        </a:lnSpc>
                      </a:pPr>
                      <a:endParaRPr lang="en-GB" sz="100" kern="1200" dirty="0">
                        <a:ln>
                          <a:solidFill>
                            <a:schemeClr val="tx1">
                              <a:lumMod val="75000"/>
                            </a:schemeClr>
                          </a:solidFill>
                        </a:ln>
                        <a:solidFill>
                          <a:schemeClr val="bg2">
                            <a:lumMod val="60000"/>
                            <a:lumOff val="40000"/>
                          </a:schemeClr>
                        </a:solidFill>
                        <a:effectLst/>
                        <a:latin typeface="Calibri"/>
                        <a:ea typeface="+mn-ea"/>
                        <a:cs typeface="Times New Roman"/>
                      </a:endParaRPr>
                    </a:p>
                  </a:txBody>
                  <a:tcPr marL="85931" marR="85931" marT="42966" marB="42966">
                    <a:lnL w="19050" cap="flat" cmpd="sng" algn="ctr">
                      <a:solidFill>
                        <a:srgbClr val="D7D4CB"/>
                      </a:solidFill>
                      <a:prstDash val="solid"/>
                      <a:round/>
                      <a:headEnd type="none" w="med" len="med"/>
                      <a:tailEnd type="none" w="med" len="med"/>
                    </a:lnL>
                    <a:lnR w="19050" cap="flat" cmpd="sng" algn="ctr">
                      <a:solidFill>
                        <a:srgbClr val="D7D4CB"/>
                      </a:solidFill>
                      <a:prstDash val="solid"/>
                      <a:round/>
                      <a:headEnd type="none" w="med" len="med"/>
                      <a:tailEnd type="none" w="med" len="med"/>
                    </a:lnR>
                    <a:lnT w="19050" cap="flat" cmpd="sng" algn="ctr">
                      <a:solidFill>
                        <a:srgbClr val="D7D4CB"/>
                      </a:solidFill>
                      <a:prstDash val="solid"/>
                      <a:round/>
                      <a:headEnd type="none" w="med" len="med"/>
                      <a:tailEnd type="none" w="med" len="med"/>
                    </a:lnT>
                    <a:lnB w="19050" cap="flat" cmpd="sng" algn="ctr">
                      <a:solidFill>
                        <a:srgbClr val="D7D4CB"/>
                      </a:solidFill>
                      <a:prstDash val="solid"/>
                      <a:round/>
                      <a:headEnd type="none" w="med" len="med"/>
                      <a:tailEnd type="none" w="med" len="med"/>
                    </a:lnB>
                    <a:lnTlToBr w="12700" cmpd="sng">
                      <a:noFill/>
                      <a:prstDash val="solid"/>
                    </a:lnTlToBr>
                    <a:lnBlToTr w="12700" cmpd="sng">
                      <a:noFill/>
                      <a:prstDash val="solid"/>
                    </a:lnBlToTr>
                    <a:solidFill>
                      <a:schemeClr val="accent1">
                        <a:lumMod val="10000"/>
                      </a:schemeClr>
                    </a:solidFill>
                  </a:tcPr>
                </a:tc>
                <a:tc gridSpan="20">
                  <a:txBody>
                    <a:bodyPr/>
                    <a:lstStyle/>
                    <a:p>
                      <a:pPr marL="0" algn="l" defTabSz="914400" rtl="0" eaLnBrk="1" latinLnBrk="0" hangingPunct="1">
                        <a:lnSpc>
                          <a:spcPct val="115000"/>
                        </a:lnSpc>
                      </a:pPr>
                      <a:endParaRPr lang="en-GB" sz="100" kern="1200" dirty="0">
                        <a:ln>
                          <a:solidFill>
                            <a:schemeClr val="tx1">
                              <a:lumMod val="75000"/>
                            </a:schemeClr>
                          </a:solidFill>
                        </a:ln>
                        <a:solidFill>
                          <a:schemeClr val="bg2">
                            <a:lumMod val="60000"/>
                            <a:lumOff val="40000"/>
                          </a:schemeClr>
                        </a:solidFill>
                        <a:effectLst/>
                        <a:latin typeface="Calibri"/>
                        <a:ea typeface="+mn-ea"/>
                        <a:cs typeface="Times New Roman"/>
                      </a:endParaRPr>
                    </a:p>
                  </a:txBody>
                  <a:tcPr marL="85931" marR="85931" marT="42966" marB="42966">
                    <a:lnL w="19050" cap="flat" cmpd="sng" algn="ctr">
                      <a:solidFill>
                        <a:srgbClr val="D7D4CB"/>
                      </a:solidFill>
                      <a:prstDash val="solid"/>
                      <a:round/>
                      <a:headEnd type="none" w="med" len="med"/>
                      <a:tailEnd type="none" w="med" len="med"/>
                    </a:lnL>
                    <a:lnR w="19050" cap="flat" cmpd="sng" algn="ctr">
                      <a:noFill/>
                      <a:prstDash val="solid"/>
                      <a:round/>
                      <a:headEnd type="none" w="med" len="med"/>
                      <a:tailEnd type="none" w="med" len="med"/>
                    </a:lnR>
                    <a:lnT w="19050" cap="flat" cmpd="sng" algn="ctr">
                      <a:noFill/>
                      <a:prstDash val="solid"/>
                      <a:round/>
                      <a:headEnd type="none" w="med" len="med"/>
                      <a:tailEnd type="none" w="med" len="med"/>
                    </a:lnT>
                    <a:lnB w="5715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r>
              <a:tr h="2299176">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endParaRPr lang="en-GB" sz="1000" dirty="0" smtClean="0">
                        <a:solidFill>
                          <a:schemeClr val="bg2">
                            <a:lumMod val="60000"/>
                            <a:lumOff val="40000"/>
                          </a:schemeClr>
                        </a:solidFill>
                        <a:effectLst/>
                        <a:latin typeface="Calibri"/>
                        <a:cs typeface="Times New Roman"/>
                      </a:endParaRPr>
                    </a:p>
                    <a:p>
                      <a:pPr>
                        <a:lnSpc>
                          <a:spcPct val="115000"/>
                        </a:lnSpc>
                      </a:pPr>
                      <a:endParaRPr lang="en-GB" sz="1000" dirty="0">
                        <a:solidFill>
                          <a:schemeClr val="bg2">
                            <a:lumMod val="60000"/>
                            <a:lumOff val="40000"/>
                          </a:schemeClr>
                        </a:solidFill>
                        <a:effectLst/>
                        <a:latin typeface="Calibri"/>
                        <a:cs typeface="Times New Roman"/>
                      </a:endParaRPr>
                    </a:p>
                  </a:txBody>
                  <a:tcPr marL="85931" marR="85931" marT="42966" marB="42966">
                    <a:lnL w="19050" cap="flat" cmpd="sng" algn="ctr">
                      <a:noFill/>
                      <a:prstDash val="solid"/>
                      <a:round/>
                      <a:headEnd type="none" w="med" len="med"/>
                      <a:tailEnd type="none" w="med" len="med"/>
                    </a:lnL>
                    <a:lnR w="19050" cap="flat" cmpd="sng" algn="ctr">
                      <a:solidFill>
                        <a:srgbClr val="D7D4CB"/>
                      </a:solidFill>
                      <a:prstDash val="solid"/>
                      <a:round/>
                      <a:headEnd type="none" w="med" len="med"/>
                      <a:tailEnd type="none" w="med" len="med"/>
                    </a:lnR>
                    <a:lnT w="19050" cap="flat" cmpd="sng" algn="ctr">
                      <a:solidFill>
                        <a:srgbClr val="D7D4CB"/>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gridSpan="20">
                  <a:txBody>
                    <a:bodyPr/>
                    <a:lstStyle/>
                    <a:p>
                      <a:pPr marL="0" indent="0">
                        <a:spcAft>
                          <a:spcPts val="1200"/>
                        </a:spcAft>
                        <a:buFont typeface="Arial" pitchFamily="34" charset="0"/>
                        <a:buNone/>
                      </a:pPr>
                      <a:endParaRPr lang="en-GB" sz="1800" b="1" kern="1200" dirty="0">
                        <a:ln>
                          <a:solidFill>
                            <a:srgbClr val="FFFFFF"/>
                          </a:solidFill>
                        </a:ln>
                        <a:solidFill>
                          <a:schemeClr val="bg2">
                            <a:lumMod val="60000"/>
                            <a:lumOff val="40000"/>
                          </a:schemeClr>
                        </a:solidFill>
                        <a:effectLst>
                          <a:outerShdw blurRad="38100" dist="38100" dir="2700000" algn="tl">
                            <a:srgbClr val="000000">
                              <a:alpha val="43137"/>
                            </a:srgbClr>
                          </a:outerShdw>
                        </a:effectLst>
                        <a:latin typeface="+mn-lt"/>
                        <a:ea typeface="+mn-ea"/>
                        <a:cs typeface="+mn-cs"/>
                      </a:endParaRPr>
                    </a:p>
                  </a:txBody>
                  <a:tcPr marL="85931" marR="85931" marT="42966" marB="42966">
                    <a:lnL w="19050" cap="flat" cmpd="sng" algn="ctr">
                      <a:solidFill>
                        <a:srgbClr val="D7D4CB"/>
                      </a:solidFill>
                      <a:prstDash val="solid"/>
                      <a:round/>
                      <a:headEnd type="none" w="med" len="med"/>
                      <a:tailEnd type="none" w="med" len="med"/>
                    </a:lnL>
                    <a:lnR w="19050" cap="flat" cmpd="sng" algn="ctr">
                      <a:noFill/>
                      <a:prstDash val="solid"/>
                      <a:round/>
                      <a:headEnd type="none" w="med" len="med"/>
                      <a:tailEnd type="none" w="med" len="med"/>
                    </a:lnR>
                    <a:lnT w="57150" cap="flat" cmpd="sng" algn="ctr">
                      <a:noFill/>
                      <a:prstDash val="solid"/>
                      <a:round/>
                      <a:headEnd type="none" w="med" len="med"/>
                      <a:tailEnd type="none" w="med" len="med"/>
                    </a:lnT>
                    <a:lnB w="5715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r>
              <a:tr h="2964945">
                <a:tc>
                  <a:txBody>
                    <a:bodyPr/>
                    <a:lstStyle/>
                    <a:p>
                      <a:pPr>
                        <a:lnSpc>
                          <a:spcPct val="115000"/>
                        </a:lnSpc>
                      </a:pPr>
                      <a:endParaRPr lang="en-GB" sz="1000" dirty="0">
                        <a:solidFill>
                          <a:schemeClr val="bg2">
                            <a:lumMod val="60000"/>
                            <a:lumOff val="40000"/>
                          </a:schemeClr>
                        </a:solidFill>
                        <a:effectLst/>
                        <a:latin typeface="Calibri"/>
                        <a:cs typeface="Times New Roman"/>
                      </a:endParaRPr>
                    </a:p>
                  </a:txBody>
                  <a:tcPr marL="85931" marR="85931" marT="42966" marB="42966">
                    <a:lnL w="19050" cap="flat" cmpd="sng" algn="ctr">
                      <a:noFill/>
                      <a:prstDash val="solid"/>
                      <a:round/>
                      <a:headEnd type="none" w="med" len="med"/>
                      <a:tailEnd type="none" w="med" len="med"/>
                    </a:lnL>
                    <a:lnR w="19050" cap="flat" cmpd="sng" algn="ctr">
                      <a:solidFill>
                        <a:srgbClr val="D7D4CB"/>
                      </a:solid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c gridSpan="20" vMerge="1">
                  <a:txBody>
                    <a:bodyPr/>
                    <a:lstStyle/>
                    <a:p>
                      <a:pPr marL="0" indent="0">
                        <a:spcAft>
                          <a:spcPts val="1200"/>
                        </a:spcAft>
                        <a:buFont typeface="Arial" pitchFamily="34" charset="0"/>
                        <a:buNone/>
                      </a:pPr>
                      <a:endParaRPr lang="en-GB" sz="1800" b="1" kern="1200" dirty="0">
                        <a:ln>
                          <a:solidFill>
                            <a:srgbClr val="FFFFFF"/>
                          </a:solidFill>
                        </a:ln>
                        <a:solidFill>
                          <a:schemeClr val="tx1"/>
                        </a:solidFill>
                        <a:effectLst>
                          <a:outerShdw blurRad="38100" dist="38100" dir="2700000" algn="tl">
                            <a:srgbClr val="000000">
                              <a:alpha val="43137"/>
                            </a:srgbClr>
                          </a:outerShdw>
                        </a:effectLst>
                        <a:latin typeface="+mn-lt"/>
                        <a:ea typeface="+mn-ea"/>
                        <a:cs typeface="+mn-cs"/>
                      </a:endParaRPr>
                    </a:p>
                  </a:txBody>
                  <a:tcPr marL="85931" marR="85931" marT="42966" marB="42966">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76200" cap="flat" cmpd="sng" algn="ctr">
                      <a:noFill/>
                      <a:prstDash val="solid"/>
                      <a:round/>
                      <a:headEnd type="none" w="med" len="med"/>
                      <a:tailEnd type="none" w="med" len="med"/>
                    </a:lnT>
                    <a:lnB w="57150" cap="flat" cmpd="sng" algn="ctr">
                      <a:solidFill>
                        <a:schemeClr val="tx1"/>
                      </a:solidFill>
                      <a:prstDash val="solid"/>
                      <a:round/>
                      <a:headEnd type="none" w="med" len="med"/>
                      <a:tailEnd type="none" w="med" len="med"/>
                    </a:lnB>
                    <a:solidFill>
                      <a:schemeClr val="accent1">
                        <a:lumMod val="10000"/>
                        <a:alpha val="98000"/>
                      </a:schemeClr>
                    </a:solidFill>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r>
              <a:tr h="224259">
                <a:tc rowSpan="2">
                  <a:txBody>
                    <a:bodyPr/>
                    <a:lstStyle/>
                    <a:p>
                      <a:pPr marL="0" algn="l" defTabSz="914400" rtl="0" eaLnBrk="1" latinLnBrk="0" hangingPunct="1">
                        <a:lnSpc>
                          <a:spcPct val="115000"/>
                        </a:lnSpc>
                      </a:pPr>
                      <a:r>
                        <a:rPr lang="en-GB" sz="100" kern="1200" dirty="0" smtClean="0">
                          <a:solidFill>
                            <a:schemeClr val="bg2">
                              <a:lumMod val="60000"/>
                              <a:lumOff val="40000"/>
                            </a:schemeClr>
                          </a:solidFill>
                          <a:effectLst/>
                          <a:latin typeface="Calibri"/>
                          <a:ea typeface="+mn-ea"/>
                          <a:cs typeface="Times New Roman"/>
                        </a:rPr>
                        <a:t/>
                      </a:r>
                      <a:br>
                        <a:rPr lang="en-GB" sz="100" kern="1200" dirty="0" smtClean="0">
                          <a:solidFill>
                            <a:schemeClr val="bg2">
                              <a:lumMod val="60000"/>
                              <a:lumOff val="40000"/>
                            </a:schemeClr>
                          </a:solidFill>
                          <a:effectLst/>
                          <a:latin typeface="Calibri"/>
                          <a:ea typeface="+mn-ea"/>
                          <a:cs typeface="Times New Roman"/>
                        </a:rPr>
                      </a:br>
                      <a:endParaRPr lang="en-GB" sz="100" kern="1200" dirty="0">
                        <a:solidFill>
                          <a:schemeClr val="bg2">
                            <a:lumMod val="60000"/>
                            <a:lumOff val="40000"/>
                          </a:schemeClr>
                        </a:solidFill>
                        <a:effectLst/>
                        <a:latin typeface="Calibri"/>
                        <a:ea typeface="+mn-ea"/>
                        <a:cs typeface="Times New Roman"/>
                      </a:endParaRPr>
                    </a:p>
                  </a:txBody>
                  <a:tcPr marL="85931" marR="85931" marT="42966" marB="42966">
                    <a:lnL w="19050" cap="flat" cmpd="sng" algn="ctr">
                      <a:noFill/>
                      <a:prstDash val="solid"/>
                      <a:round/>
                      <a:headEnd type="none" w="med" len="med"/>
                      <a:tailEnd type="none" w="med" len="med"/>
                    </a:lnL>
                    <a:lnR w="19050" cap="flat" cmpd="sng" algn="ctr">
                      <a:solidFill>
                        <a:srgbClr val="FFFFEF"/>
                      </a:solid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rgbClr val="D7D4CB"/>
                    </a:solidFill>
                  </a:tcPr>
                </a:tc>
                <a:tc gridSpan="20">
                  <a:txBody>
                    <a:bodyPr/>
                    <a:lstStyle/>
                    <a:p>
                      <a:pPr marL="0" algn="l" defTabSz="914400" rtl="0" eaLnBrk="1" latinLnBrk="0" hangingPunct="1">
                        <a:lnSpc>
                          <a:spcPct val="115000"/>
                        </a:lnSpc>
                        <a:spcAft>
                          <a:spcPts val="0"/>
                        </a:spcAft>
                      </a:pPr>
                      <a:endParaRPr lang="en-GB" sz="100" kern="1200" dirty="0">
                        <a:solidFill>
                          <a:schemeClr val="bg2">
                            <a:lumMod val="60000"/>
                            <a:lumOff val="40000"/>
                          </a:schemeClr>
                        </a:solidFill>
                        <a:effectLst/>
                        <a:latin typeface="Calibri"/>
                        <a:ea typeface="+mn-ea"/>
                        <a:cs typeface="Times New Roman"/>
                      </a:endParaRPr>
                    </a:p>
                  </a:txBody>
                  <a:tcPr marL="85931" marR="85931" marT="42966" marB="42966">
                    <a:lnL w="19050" cap="flat" cmpd="sng" algn="ctr">
                      <a:solidFill>
                        <a:srgbClr val="FFFFEF"/>
                      </a:solidFill>
                      <a:prstDash val="solid"/>
                      <a:round/>
                      <a:headEnd type="none" w="med" len="med"/>
                      <a:tailEnd type="none" w="med" len="med"/>
                    </a:lnL>
                    <a:lnR w="19050" cap="flat" cmpd="sng" algn="ctr">
                      <a:noFill/>
                      <a:prstDash val="solid"/>
                      <a:round/>
                      <a:headEnd type="none" w="med" len="med"/>
                      <a:tailEnd type="none" w="med" len="med"/>
                    </a:lnR>
                    <a:lnT w="57150" cap="flat" cmpd="sng" algn="ctr">
                      <a:noFill/>
                      <a:prstDash val="solid"/>
                      <a:round/>
                      <a:headEnd type="none" w="med" len="med"/>
                      <a:tailEnd type="none" w="med" len="med"/>
                    </a:lnT>
                    <a:lnB w="19050" cap="flat" cmpd="sng" algn="ctr">
                      <a:solidFill>
                        <a:srgbClr val="D7D4CB"/>
                      </a:solidFill>
                      <a:prstDash val="solid"/>
                      <a:round/>
                      <a:headEnd type="none" w="med" len="med"/>
                      <a:tailEnd type="none" w="med" len="med"/>
                    </a:lnB>
                    <a:lnTlToBr w="12700" cmpd="sng">
                      <a:noFill/>
                      <a:prstDash val="solid"/>
                    </a:lnTlToBr>
                    <a:lnBlToTr w="12700" cmpd="sng">
                      <a:noFill/>
                      <a:prstDash val="solid"/>
                    </a:lnBlToTr>
                    <a:solidFill>
                      <a:schemeClr val="tx2">
                        <a:lumMod val="60000"/>
                        <a:lumOff val="40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r>
              <a:tr h="149506">
                <a:tc vMerge="1">
                  <a:txBody>
                    <a:bodyPr/>
                    <a:lstStyle/>
                    <a:p>
                      <a:pPr marL="0" algn="l" defTabSz="914400" rtl="0" eaLnBrk="1" latinLnBrk="0" hangingPunct="1">
                        <a:lnSpc>
                          <a:spcPct val="115000"/>
                        </a:lnSpc>
                      </a:pPr>
                      <a:endParaRPr lang="en-GB" sz="100" kern="1200" dirty="0">
                        <a:solidFill>
                          <a:schemeClr val="bg2">
                            <a:lumMod val="60000"/>
                            <a:lumOff val="40000"/>
                          </a:schemeClr>
                        </a:solidFill>
                        <a:effectLst/>
                        <a:latin typeface="Calibri"/>
                        <a:ea typeface="+mn-ea"/>
                        <a:cs typeface="Times New Roman"/>
                      </a:endParaRPr>
                    </a:p>
                  </a:txBody>
                  <a:tcPr marL="85931" marR="85931" marT="42966" marB="42966">
                    <a:lnL w="19050" cap="flat" cmpd="sng" algn="ctr">
                      <a:noFill/>
                      <a:prstDash val="solid"/>
                      <a:round/>
                      <a:headEnd type="none" w="med" len="med"/>
                      <a:tailEnd type="none" w="med" len="med"/>
                    </a:lnL>
                    <a:lnR w="19050" cap="flat" cmpd="sng" algn="ctr">
                      <a:solidFill>
                        <a:srgbClr val="D7D4CB"/>
                      </a:solidFill>
                      <a:prstDash val="solid"/>
                      <a:round/>
                      <a:headEnd type="none" w="med" len="med"/>
                      <a:tailEnd type="none" w="med" len="med"/>
                    </a:lnR>
                    <a:lnT w="1905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defTabSz="914400" rtl="0" eaLnBrk="1" latinLnBrk="0" hangingPunct="1">
                        <a:lnSpc>
                          <a:spcPct val="115000"/>
                        </a:lnSpc>
                        <a:spcAft>
                          <a:spcPts val="0"/>
                        </a:spcAft>
                      </a:pPr>
                      <a:endParaRPr lang="en-GB" sz="100" kern="1200" dirty="0">
                        <a:solidFill>
                          <a:schemeClr val="bg2">
                            <a:lumMod val="60000"/>
                            <a:lumOff val="40000"/>
                          </a:schemeClr>
                        </a:solidFill>
                        <a:effectLst/>
                        <a:latin typeface="Calibri"/>
                        <a:ea typeface="+mn-ea"/>
                        <a:cs typeface="Times New Roman"/>
                      </a:endParaRPr>
                    </a:p>
                  </a:txBody>
                  <a:tcPr marL="85931" marR="85931" marT="42966" marB="42966">
                    <a:lnL w="19050" cap="flat" cmpd="sng" algn="ctr">
                      <a:solidFill>
                        <a:srgbClr val="D7D4CB"/>
                      </a:solidFill>
                      <a:prstDash val="solid"/>
                      <a:round/>
                      <a:headEnd type="none" w="med" len="med"/>
                      <a:tailEnd type="none" w="med" len="med"/>
                    </a:lnL>
                    <a:lnR w="19050" cap="flat" cmpd="sng" algn="ctr">
                      <a:solidFill>
                        <a:srgbClr val="D7D4CB"/>
                      </a:solidFill>
                      <a:prstDash val="solid"/>
                      <a:round/>
                      <a:headEnd type="none" w="med" len="med"/>
                      <a:tailEnd type="none" w="med" len="med"/>
                    </a:lnR>
                    <a:lnT w="19050" cap="flat" cmpd="sng" algn="ctr">
                      <a:solidFill>
                        <a:srgbClr val="D7D4CB"/>
                      </a:solidFill>
                      <a:prstDash val="solid"/>
                      <a:round/>
                      <a:headEnd type="none" w="med" len="med"/>
                      <a:tailEnd type="none" w="med" len="med"/>
                    </a:lnT>
                    <a:lnB w="19050" cap="flat" cmpd="sng" algn="ctr">
                      <a:solidFill>
                        <a:srgbClr val="D7D4CB"/>
                      </a:solidFill>
                      <a:prstDash val="solid"/>
                      <a:round/>
                      <a:headEnd type="none" w="med" len="med"/>
                      <a:tailEnd type="none" w="med" len="med"/>
                    </a:lnB>
                    <a:lnTlToBr w="12700" cmpd="sng">
                      <a:noFill/>
                      <a:prstDash val="solid"/>
                    </a:lnTlToBr>
                    <a:lnBlToTr w="12700" cmpd="sng">
                      <a:noFill/>
                      <a:prstDash val="solid"/>
                    </a:lnBlToTr>
                    <a:gradFill>
                      <a:gsLst>
                        <a:gs pos="24000">
                          <a:schemeClr val="bg1">
                            <a:lumMod val="50000"/>
                          </a:schemeClr>
                        </a:gs>
                        <a:gs pos="100000">
                          <a:srgbClr val="D7D4CB">
                            <a:lumMod val="38000"/>
                          </a:srgbClr>
                        </a:gs>
                        <a:gs pos="100000">
                          <a:schemeClr val="accent1">
                            <a:shade val="100000"/>
                            <a:satMod val="115000"/>
                          </a:schemeClr>
                        </a:gs>
                      </a:gsLst>
                      <a:path path="rect">
                        <a:fillToRect l="100000" t="100000"/>
                      </a:path>
                    </a:gradFill>
                  </a:tcPr>
                </a:tc>
                <a:tc>
                  <a:txBody>
                    <a:bodyPr/>
                    <a:lstStyle/>
                    <a:p>
                      <a:pPr marL="0" algn="l" defTabSz="914400" rtl="0" eaLnBrk="1" latinLnBrk="0" hangingPunct="1">
                        <a:lnSpc>
                          <a:spcPct val="115000"/>
                        </a:lnSpc>
                        <a:spcAft>
                          <a:spcPts val="0"/>
                        </a:spcAft>
                      </a:pPr>
                      <a:endParaRPr lang="en-GB" sz="100" kern="1200" dirty="0">
                        <a:solidFill>
                          <a:schemeClr val="bg2">
                            <a:lumMod val="60000"/>
                            <a:lumOff val="40000"/>
                          </a:schemeClr>
                        </a:solidFill>
                        <a:effectLst/>
                        <a:latin typeface="Calibri"/>
                        <a:ea typeface="+mn-ea"/>
                        <a:cs typeface="Times New Roman"/>
                      </a:endParaRPr>
                    </a:p>
                  </a:txBody>
                  <a:tcPr marL="85931" marR="85931" marT="42966" marB="42966">
                    <a:lnL w="19050" cap="flat" cmpd="sng" algn="ctr">
                      <a:solidFill>
                        <a:srgbClr val="D7D4CB"/>
                      </a:solidFill>
                      <a:prstDash val="solid"/>
                      <a:round/>
                      <a:headEnd type="none" w="med" len="med"/>
                      <a:tailEnd type="none" w="med" len="med"/>
                    </a:lnL>
                    <a:lnR w="19050" cap="flat" cmpd="sng" algn="ctr">
                      <a:solidFill>
                        <a:srgbClr val="D7D4CB"/>
                      </a:solidFill>
                      <a:prstDash val="solid"/>
                      <a:round/>
                      <a:headEnd type="none" w="med" len="med"/>
                      <a:tailEnd type="none" w="med" len="med"/>
                    </a:lnR>
                    <a:lnT w="19050" cap="flat" cmpd="sng" algn="ctr">
                      <a:solidFill>
                        <a:srgbClr val="D7D4CB"/>
                      </a:solidFill>
                      <a:prstDash val="solid"/>
                      <a:round/>
                      <a:headEnd type="none" w="med" len="med"/>
                      <a:tailEnd type="none" w="med" len="med"/>
                    </a:lnT>
                    <a:lnB w="19050" cap="flat" cmpd="sng" algn="ctr">
                      <a:solidFill>
                        <a:srgbClr val="D7D4CB"/>
                      </a:solidFill>
                      <a:prstDash val="solid"/>
                      <a:round/>
                      <a:headEnd type="none" w="med" len="med"/>
                      <a:tailEnd type="none" w="med" len="med"/>
                    </a:lnB>
                    <a:lnTlToBr w="12700" cmpd="sng">
                      <a:noFill/>
                      <a:prstDash val="solid"/>
                    </a:lnTlToBr>
                    <a:lnBlToTr w="12700" cmpd="sng">
                      <a:noFill/>
                      <a:prstDash val="solid"/>
                    </a:lnBlToTr>
                    <a:gradFill>
                      <a:gsLst>
                        <a:gs pos="24000">
                          <a:schemeClr val="bg1">
                            <a:lumMod val="50000"/>
                          </a:schemeClr>
                        </a:gs>
                        <a:gs pos="100000">
                          <a:srgbClr val="D7D4CB">
                            <a:lumMod val="38000"/>
                          </a:srgbClr>
                        </a:gs>
                        <a:gs pos="100000">
                          <a:schemeClr val="accent1">
                            <a:shade val="100000"/>
                            <a:satMod val="115000"/>
                          </a:schemeClr>
                        </a:gs>
                      </a:gsLst>
                      <a:path path="rect">
                        <a:fillToRect l="100000" t="100000"/>
                      </a:path>
                    </a:gradFill>
                  </a:tcPr>
                </a:tc>
                <a:tc>
                  <a:txBody>
                    <a:bodyPr/>
                    <a:lstStyle/>
                    <a:p>
                      <a:pPr marL="0" algn="l" defTabSz="914400" rtl="0" eaLnBrk="1" latinLnBrk="0" hangingPunct="1">
                        <a:lnSpc>
                          <a:spcPct val="115000"/>
                        </a:lnSpc>
                        <a:spcAft>
                          <a:spcPts val="0"/>
                        </a:spcAft>
                      </a:pPr>
                      <a:endParaRPr lang="en-GB" sz="100" kern="1200" dirty="0">
                        <a:solidFill>
                          <a:schemeClr val="bg2">
                            <a:lumMod val="60000"/>
                            <a:lumOff val="40000"/>
                          </a:schemeClr>
                        </a:solidFill>
                        <a:effectLst/>
                        <a:latin typeface="Calibri"/>
                        <a:ea typeface="+mn-ea"/>
                        <a:cs typeface="Times New Roman"/>
                      </a:endParaRPr>
                    </a:p>
                  </a:txBody>
                  <a:tcPr marL="85931" marR="85931" marT="42966" marB="42966">
                    <a:lnL w="19050" cap="flat" cmpd="sng" algn="ctr">
                      <a:solidFill>
                        <a:srgbClr val="D7D4CB"/>
                      </a:solidFill>
                      <a:prstDash val="solid"/>
                      <a:round/>
                      <a:headEnd type="none" w="med" len="med"/>
                      <a:tailEnd type="none" w="med" len="med"/>
                    </a:lnL>
                    <a:lnR w="19050" cap="flat" cmpd="sng" algn="ctr">
                      <a:solidFill>
                        <a:srgbClr val="D7D4CB"/>
                      </a:solidFill>
                      <a:prstDash val="solid"/>
                      <a:round/>
                      <a:headEnd type="none" w="med" len="med"/>
                      <a:tailEnd type="none" w="med" len="med"/>
                    </a:lnR>
                    <a:lnT w="19050" cap="flat" cmpd="sng" algn="ctr">
                      <a:solidFill>
                        <a:srgbClr val="D7D4CB"/>
                      </a:solidFill>
                      <a:prstDash val="solid"/>
                      <a:round/>
                      <a:headEnd type="none" w="med" len="med"/>
                      <a:tailEnd type="none" w="med" len="med"/>
                    </a:lnT>
                    <a:lnB w="19050" cap="flat" cmpd="sng" algn="ctr">
                      <a:solidFill>
                        <a:srgbClr val="D7D4CB"/>
                      </a:solidFill>
                      <a:prstDash val="solid"/>
                      <a:round/>
                      <a:headEnd type="none" w="med" len="med"/>
                      <a:tailEnd type="none" w="med" len="med"/>
                    </a:lnB>
                    <a:lnTlToBr w="12700" cmpd="sng">
                      <a:noFill/>
                      <a:prstDash val="solid"/>
                    </a:lnTlToBr>
                    <a:lnBlToTr w="12700" cmpd="sng">
                      <a:noFill/>
                      <a:prstDash val="solid"/>
                    </a:lnBlToTr>
                    <a:gradFill>
                      <a:gsLst>
                        <a:gs pos="24000">
                          <a:schemeClr val="bg1">
                            <a:lumMod val="50000"/>
                          </a:schemeClr>
                        </a:gs>
                        <a:gs pos="100000">
                          <a:srgbClr val="D7D4CB">
                            <a:lumMod val="38000"/>
                          </a:srgbClr>
                        </a:gs>
                        <a:gs pos="100000">
                          <a:schemeClr val="accent1">
                            <a:shade val="100000"/>
                            <a:satMod val="115000"/>
                          </a:schemeClr>
                        </a:gs>
                      </a:gsLst>
                      <a:path path="rect">
                        <a:fillToRect l="100000" t="100000"/>
                      </a:path>
                    </a:gradFill>
                  </a:tcPr>
                </a:tc>
                <a:tc>
                  <a:txBody>
                    <a:bodyPr/>
                    <a:lstStyle/>
                    <a:p>
                      <a:pPr marL="0" algn="l" defTabSz="914400" rtl="0" eaLnBrk="1" latinLnBrk="0" hangingPunct="1">
                        <a:lnSpc>
                          <a:spcPct val="115000"/>
                        </a:lnSpc>
                        <a:spcAft>
                          <a:spcPts val="0"/>
                        </a:spcAft>
                      </a:pPr>
                      <a:endParaRPr lang="en-GB" sz="100" kern="1200" dirty="0">
                        <a:solidFill>
                          <a:schemeClr val="bg2">
                            <a:lumMod val="60000"/>
                            <a:lumOff val="40000"/>
                          </a:schemeClr>
                        </a:solidFill>
                        <a:effectLst/>
                        <a:latin typeface="Calibri"/>
                        <a:ea typeface="+mn-ea"/>
                        <a:cs typeface="Times New Roman"/>
                      </a:endParaRPr>
                    </a:p>
                  </a:txBody>
                  <a:tcPr marL="85931" marR="85931" marT="42966" marB="42966">
                    <a:lnL w="19050" cap="flat" cmpd="sng" algn="ctr">
                      <a:solidFill>
                        <a:srgbClr val="D7D4CB"/>
                      </a:solidFill>
                      <a:prstDash val="solid"/>
                      <a:round/>
                      <a:headEnd type="none" w="med" len="med"/>
                      <a:tailEnd type="none" w="med" len="med"/>
                    </a:lnL>
                    <a:lnR w="19050" cap="flat" cmpd="sng" algn="ctr">
                      <a:solidFill>
                        <a:srgbClr val="D7D4CB"/>
                      </a:solidFill>
                      <a:prstDash val="solid"/>
                      <a:round/>
                      <a:headEnd type="none" w="med" len="med"/>
                      <a:tailEnd type="none" w="med" len="med"/>
                    </a:lnR>
                    <a:lnT w="19050" cap="flat" cmpd="sng" algn="ctr">
                      <a:solidFill>
                        <a:srgbClr val="D7D4CB"/>
                      </a:solidFill>
                      <a:prstDash val="solid"/>
                      <a:round/>
                      <a:headEnd type="none" w="med" len="med"/>
                      <a:tailEnd type="none" w="med" len="med"/>
                    </a:lnT>
                    <a:lnB w="19050" cap="flat" cmpd="sng" algn="ctr">
                      <a:solidFill>
                        <a:srgbClr val="D7D4CB"/>
                      </a:solidFill>
                      <a:prstDash val="solid"/>
                      <a:round/>
                      <a:headEnd type="none" w="med" len="med"/>
                      <a:tailEnd type="none" w="med" len="med"/>
                    </a:lnB>
                    <a:lnTlToBr w="12700" cmpd="sng">
                      <a:noFill/>
                      <a:prstDash val="solid"/>
                    </a:lnTlToBr>
                    <a:lnBlToTr w="12700" cmpd="sng">
                      <a:noFill/>
                      <a:prstDash val="solid"/>
                    </a:lnBlToTr>
                    <a:gradFill>
                      <a:gsLst>
                        <a:gs pos="24000">
                          <a:schemeClr val="bg1">
                            <a:lumMod val="50000"/>
                          </a:schemeClr>
                        </a:gs>
                        <a:gs pos="100000">
                          <a:srgbClr val="D7D4CB">
                            <a:lumMod val="38000"/>
                          </a:srgbClr>
                        </a:gs>
                        <a:gs pos="100000">
                          <a:schemeClr val="accent1">
                            <a:shade val="100000"/>
                            <a:satMod val="115000"/>
                          </a:schemeClr>
                        </a:gs>
                      </a:gsLst>
                      <a:path path="rect">
                        <a:fillToRect l="100000" t="100000"/>
                      </a:path>
                    </a:gradFill>
                  </a:tcPr>
                </a:tc>
                <a:tc>
                  <a:txBody>
                    <a:bodyPr/>
                    <a:lstStyle/>
                    <a:p>
                      <a:pPr marL="0" algn="l" defTabSz="914400" rtl="0" eaLnBrk="1" latinLnBrk="0" hangingPunct="1">
                        <a:lnSpc>
                          <a:spcPct val="115000"/>
                        </a:lnSpc>
                        <a:spcAft>
                          <a:spcPts val="0"/>
                        </a:spcAft>
                      </a:pPr>
                      <a:endParaRPr lang="en-GB" sz="100" kern="1200" dirty="0">
                        <a:solidFill>
                          <a:schemeClr val="bg2">
                            <a:lumMod val="60000"/>
                            <a:lumOff val="40000"/>
                          </a:schemeClr>
                        </a:solidFill>
                        <a:effectLst/>
                        <a:latin typeface="Calibri"/>
                        <a:ea typeface="+mn-ea"/>
                        <a:cs typeface="Times New Roman"/>
                      </a:endParaRPr>
                    </a:p>
                  </a:txBody>
                  <a:tcPr marL="85931" marR="85931" marT="42966" marB="42966">
                    <a:lnL w="19050" cap="flat" cmpd="sng" algn="ctr">
                      <a:solidFill>
                        <a:srgbClr val="D7D4CB"/>
                      </a:solidFill>
                      <a:prstDash val="solid"/>
                      <a:round/>
                      <a:headEnd type="none" w="med" len="med"/>
                      <a:tailEnd type="none" w="med" len="med"/>
                    </a:lnL>
                    <a:lnR w="19050" cap="flat" cmpd="sng" algn="ctr">
                      <a:solidFill>
                        <a:srgbClr val="D7D4CB"/>
                      </a:solidFill>
                      <a:prstDash val="solid"/>
                      <a:round/>
                      <a:headEnd type="none" w="med" len="med"/>
                      <a:tailEnd type="none" w="med" len="med"/>
                    </a:lnR>
                    <a:lnT w="19050" cap="flat" cmpd="sng" algn="ctr">
                      <a:solidFill>
                        <a:srgbClr val="D7D4CB"/>
                      </a:solidFill>
                      <a:prstDash val="solid"/>
                      <a:round/>
                      <a:headEnd type="none" w="med" len="med"/>
                      <a:tailEnd type="none" w="med" len="med"/>
                    </a:lnT>
                    <a:lnB w="19050" cap="flat" cmpd="sng" algn="ctr">
                      <a:solidFill>
                        <a:srgbClr val="D7D4CB"/>
                      </a:solidFill>
                      <a:prstDash val="solid"/>
                      <a:round/>
                      <a:headEnd type="none" w="med" len="med"/>
                      <a:tailEnd type="none" w="med" len="med"/>
                    </a:lnB>
                    <a:lnTlToBr w="12700" cmpd="sng">
                      <a:noFill/>
                      <a:prstDash val="solid"/>
                    </a:lnTlToBr>
                    <a:lnBlToTr w="12700" cmpd="sng">
                      <a:noFill/>
                      <a:prstDash val="solid"/>
                    </a:lnBlToTr>
                    <a:gradFill>
                      <a:gsLst>
                        <a:gs pos="24000">
                          <a:schemeClr val="bg1">
                            <a:lumMod val="50000"/>
                          </a:schemeClr>
                        </a:gs>
                        <a:gs pos="100000">
                          <a:srgbClr val="D7D4CB">
                            <a:lumMod val="38000"/>
                          </a:srgbClr>
                        </a:gs>
                        <a:gs pos="100000">
                          <a:schemeClr val="accent1">
                            <a:shade val="100000"/>
                            <a:satMod val="115000"/>
                          </a:schemeClr>
                        </a:gs>
                      </a:gsLst>
                      <a:path path="rect">
                        <a:fillToRect l="100000" t="100000"/>
                      </a:path>
                    </a:gradFill>
                  </a:tcPr>
                </a:tc>
                <a:tc>
                  <a:txBody>
                    <a:bodyPr/>
                    <a:lstStyle/>
                    <a:p>
                      <a:pPr marL="0" algn="l" defTabSz="914400" rtl="0" eaLnBrk="1" latinLnBrk="0" hangingPunct="1">
                        <a:lnSpc>
                          <a:spcPct val="115000"/>
                        </a:lnSpc>
                        <a:spcAft>
                          <a:spcPts val="0"/>
                        </a:spcAft>
                      </a:pPr>
                      <a:endParaRPr lang="en-GB" sz="100" kern="1200" dirty="0">
                        <a:solidFill>
                          <a:schemeClr val="bg2">
                            <a:lumMod val="60000"/>
                            <a:lumOff val="40000"/>
                          </a:schemeClr>
                        </a:solidFill>
                        <a:effectLst/>
                        <a:latin typeface="Calibri"/>
                        <a:ea typeface="+mn-ea"/>
                        <a:cs typeface="Times New Roman"/>
                      </a:endParaRPr>
                    </a:p>
                  </a:txBody>
                  <a:tcPr marL="85931" marR="85931" marT="42966" marB="42966">
                    <a:lnL w="19050" cap="flat" cmpd="sng" algn="ctr">
                      <a:solidFill>
                        <a:srgbClr val="D7D4CB"/>
                      </a:solidFill>
                      <a:prstDash val="solid"/>
                      <a:round/>
                      <a:headEnd type="none" w="med" len="med"/>
                      <a:tailEnd type="none" w="med" len="med"/>
                    </a:lnL>
                    <a:lnR w="19050" cap="flat" cmpd="sng" algn="ctr">
                      <a:solidFill>
                        <a:srgbClr val="D7D4CB"/>
                      </a:solidFill>
                      <a:prstDash val="solid"/>
                      <a:round/>
                      <a:headEnd type="none" w="med" len="med"/>
                      <a:tailEnd type="none" w="med" len="med"/>
                    </a:lnR>
                    <a:lnT w="19050" cap="flat" cmpd="sng" algn="ctr">
                      <a:solidFill>
                        <a:srgbClr val="D7D4CB"/>
                      </a:solidFill>
                      <a:prstDash val="solid"/>
                      <a:round/>
                      <a:headEnd type="none" w="med" len="med"/>
                      <a:tailEnd type="none" w="med" len="med"/>
                    </a:lnT>
                    <a:lnB w="19050" cap="flat" cmpd="sng" algn="ctr">
                      <a:solidFill>
                        <a:srgbClr val="D7D4CB"/>
                      </a:solidFill>
                      <a:prstDash val="solid"/>
                      <a:round/>
                      <a:headEnd type="none" w="med" len="med"/>
                      <a:tailEnd type="none" w="med" len="med"/>
                    </a:lnB>
                    <a:lnTlToBr w="12700" cmpd="sng">
                      <a:noFill/>
                      <a:prstDash val="solid"/>
                    </a:lnTlToBr>
                    <a:lnBlToTr w="12700" cmpd="sng">
                      <a:noFill/>
                      <a:prstDash val="solid"/>
                    </a:lnBlToTr>
                    <a:gradFill>
                      <a:gsLst>
                        <a:gs pos="24000">
                          <a:schemeClr val="bg1">
                            <a:lumMod val="50000"/>
                          </a:schemeClr>
                        </a:gs>
                        <a:gs pos="100000">
                          <a:srgbClr val="D7D4CB">
                            <a:lumMod val="38000"/>
                          </a:srgbClr>
                        </a:gs>
                        <a:gs pos="100000">
                          <a:schemeClr val="accent1">
                            <a:shade val="100000"/>
                            <a:satMod val="115000"/>
                          </a:schemeClr>
                        </a:gs>
                      </a:gsLst>
                      <a:path path="rect">
                        <a:fillToRect l="100000" t="100000"/>
                      </a:path>
                    </a:gradFill>
                  </a:tcPr>
                </a:tc>
                <a:tc>
                  <a:txBody>
                    <a:bodyPr/>
                    <a:lstStyle/>
                    <a:p>
                      <a:pPr marL="0" algn="l" defTabSz="914400" rtl="0" eaLnBrk="1" latinLnBrk="0" hangingPunct="1">
                        <a:lnSpc>
                          <a:spcPct val="115000"/>
                        </a:lnSpc>
                        <a:spcAft>
                          <a:spcPts val="0"/>
                        </a:spcAft>
                      </a:pPr>
                      <a:endParaRPr lang="en-GB" sz="100" kern="1200" dirty="0">
                        <a:solidFill>
                          <a:schemeClr val="bg2">
                            <a:lumMod val="60000"/>
                            <a:lumOff val="40000"/>
                          </a:schemeClr>
                        </a:solidFill>
                        <a:effectLst/>
                        <a:latin typeface="Calibri"/>
                        <a:ea typeface="+mn-ea"/>
                        <a:cs typeface="Times New Roman"/>
                      </a:endParaRPr>
                    </a:p>
                  </a:txBody>
                  <a:tcPr marL="85931" marR="85931" marT="42966" marB="42966">
                    <a:lnL w="19050" cap="flat" cmpd="sng" algn="ctr">
                      <a:solidFill>
                        <a:srgbClr val="D7D4CB"/>
                      </a:solidFill>
                      <a:prstDash val="solid"/>
                      <a:round/>
                      <a:headEnd type="none" w="med" len="med"/>
                      <a:tailEnd type="none" w="med" len="med"/>
                    </a:lnL>
                    <a:lnR w="19050" cap="flat" cmpd="sng" algn="ctr">
                      <a:solidFill>
                        <a:srgbClr val="D7D4CB"/>
                      </a:solidFill>
                      <a:prstDash val="solid"/>
                      <a:round/>
                      <a:headEnd type="none" w="med" len="med"/>
                      <a:tailEnd type="none" w="med" len="med"/>
                    </a:lnR>
                    <a:lnT w="19050" cap="flat" cmpd="sng" algn="ctr">
                      <a:solidFill>
                        <a:srgbClr val="D7D4CB"/>
                      </a:solidFill>
                      <a:prstDash val="solid"/>
                      <a:round/>
                      <a:headEnd type="none" w="med" len="med"/>
                      <a:tailEnd type="none" w="med" len="med"/>
                    </a:lnT>
                    <a:lnB w="19050" cap="flat" cmpd="sng" algn="ctr">
                      <a:solidFill>
                        <a:srgbClr val="D7D4CB"/>
                      </a:solidFill>
                      <a:prstDash val="solid"/>
                      <a:round/>
                      <a:headEnd type="none" w="med" len="med"/>
                      <a:tailEnd type="none" w="med" len="med"/>
                    </a:lnB>
                    <a:lnTlToBr w="12700" cmpd="sng">
                      <a:noFill/>
                      <a:prstDash val="solid"/>
                    </a:lnTlToBr>
                    <a:lnBlToTr w="12700" cmpd="sng">
                      <a:noFill/>
                      <a:prstDash val="solid"/>
                    </a:lnBlToTr>
                    <a:gradFill>
                      <a:gsLst>
                        <a:gs pos="24000">
                          <a:schemeClr val="bg1">
                            <a:lumMod val="50000"/>
                          </a:schemeClr>
                        </a:gs>
                        <a:gs pos="100000">
                          <a:srgbClr val="D7D4CB">
                            <a:lumMod val="38000"/>
                          </a:srgbClr>
                        </a:gs>
                        <a:gs pos="100000">
                          <a:schemeClr val="accent1">
                            <a:shade val="100000"/>
                            <a:satMod val="115000"/>
                          </a:schemeClr>
                        </a:gs>
                      </a:gsLst>
                      <a:path path="rect">
                        <a:fillToRect l="100000" t="100000"/>
                      </a:path>
                    </a:gradFill>
                  </a:tcPr>
                </a:tc>
                <a:tc>
                  <a:txBody>
                    <a:bodyPr/>
                    <a:lstStyle/>
                    <a:p>
                      <a:pPr marL="0" algn="l" defTabSz="914400" rtl="0" eaLnBrk="1" latinLnBrk="0" hangingPunct="1">
                        <a:lnSpc>
                          <a:spcPct val="115000"/>
                        </a:lnSpc>
                        <a:spcAft>
                          <a:spcPts val="0"/>
                        </a:spcAft>
                      </a:pPr>
                      <a:endParaRPr lang="en-GB" sz="100" kern="1200" dirty="0">
                        <a:solidFill>
                          <a:schemeClr val="bg2">
                            <a:lumMod val="60000"/>
                            <a:lumOff val="40000"/>
                          </a:schemeClr>
                        </a:solidFill>
                        <a:effectLst/>
                        <a:latin typeface="Calibri"/>
                        <a:ea typeface="+mn-ea"/>
                        <a:cs typeface="Times New Roman"/>
                      </a:endParaRPr>
                    </a:p>
                  </a:txBody>
                  <a:tcPr marL="85931" marR="85931" marT="42966" marB="42966">
                    <a:lnL w="19050" cap="flat" cmpd="sng" algn="ctr">
                      <a:solidFill>
                        <a:srgbClr val="D7D4CB"/>
                      </a:solidFill>
                      <a:prstDash val="solid"/>
                      <a:round/>
                      <a:headEnd type="none" w="med" len="med"/>
                      <a:tailEnd type="none" w="med" len="med"/>
                    </a:lnL>
                    <a:lnR w="19050" cap="flat" cmpd="sng" algn="ctr">
                      <a:solidFill>
                        <a:srgbClr val="D7D4CB"/>
                      </a:solidFill>
                      <a:prstDash val="solid"/>
                      <a:round/>
                      <a:headEnd type="none" w="med" len="med"/>
                      <a:tailEnd type="none" w="med" len="med"/>
                    </a:lnR>
                    <a:lnT w="19050" cap="flat" cmpd="sng" algn="ctr">
                      <a:solidFill>
                        <a:srgbClr val="D7D4CB"/>
                      </a:solidFill>
                      <a:prstDash val="solid"/>
                      <a:round/>
                      <a:headEnd type="none" w="med" len="med"/>
                      <a:tailEnd type="none" w="med" len="med"/>
                    </a:lnT>
                    <a:lnB w="19050" cap="flat" cmpd="sng" algn="ctr">
                      <a:solidFill>
                        <a:srgbClr val="D7D4CB"/>
                      </a:solidFill>
                      <a:prstDash val="solid"/>
                      <a:round/>
                      <a:headEnd type="none" w="med" len="med"/>
                      <a:tailEnd type="none" w="med" len="med"/>
                    </a:lnB>
                    <a:lnTlToBr w="12700" cmpd="sng">
                      <a:noFill/>
                      <a:prstDash val="solid"/>
                    </a:lnTlToBr>
                    <a:lnBlToTr w="12700" cmpd="sng">
                      <a:noFill/>
                      <a:prstDash val="solid"/>
                    </a:lnBlToTr>
                    <a:gradFill>
                      <a:gsLst>
                        <a:gs pos="24000">
                          <a:schemeClr val="bg1">
                            <a:lumMod val="50000"/>
                          </a:schemeClr>
                        </a:gs>
                        <a:gs pos="100000">
                          <a:srgbClr val="D7D4CB">
                            <a:lumMod val="38000"/>
                          </a:srgbClr>
                        </a:gs>
                        <a:gs pos="100000">
                          <a:schemeClr val="accent1">
                            <a:shade val="100000"/>
                            <a:satMod val="115000"/>
                          </a:schemeClr>
                        </a:gs>
                      </a:gsLst>
                      <a:path path="rect">
                        <a:fillToRect l="100000" t="100000"/>
                      </a:path>
                    </a:gradFill>
                  </a:tcPr>
                </a:tc>
                <a:tc>
                  <a:txBody>
                    <a:bodyPr/>
                    <a:lstStyle/>
                    <a:p>
                      <a:pPr marL="0" algn="l" defTabSz="914400" rtl="0" eaLnBrk="1" latinLnBrk="0" hangingPunct="1">
                        <a:lnSpc>
                          <a:spcPct val="115000"/>
                        </a:lnSpc>
                        <a:spcAft>
                          <a:spcPts val="0"/>
                        </a:spcAft>
                      </a:pPr>
                      <a:endParaRPr lang="en-GB" sz="100" kern="1200" dirty="0">
                        <a:solidFill>
                          <a:schemeClr val="bg2">
                            <a:lumMod val="60000"/>
                            <a:lumOff val="40000"/>
                          </a:schemeClr>
                        </a:solidFill>
                        <a:effectLst/>
                        <a:latin typeface="Calibri"/>
                        <a:ea typeface="+mn-ea"/>
                        <a:cs typeface="Times New Roman"/>
                      </a:endParaRPr>
                    </a:p>
                  </a:txBody>
                  <a:tcPr marL="85931" marR="85931" marT="42966" marB="42966">
                    <a:lnL w="19050" cap="flat" cmpd="sng" algn="ctr">
                      <a:solidFill>
                        <a:srgbClr val="D7D4CB"/>
                      </a:solidFill>
                      <a:prstDash val="solid"/>
                      <a:round/>
                      <a:headEnd type="none" w="med" len="med"/>
                      <a:tailEnd type="none" w="med" len="med"/>
                    </a:lnL>
                    <a:lnR w="19050" cap="flat" cmpd="sng" algn="ctr">
                      <a:solidFill>
                        <a:srgbClr val="D7D4CB"/>
                      </a:solidFill>
                      <a:prstDash val="solid"/>
                      <a:round/>
                      <a:headEnd type="none" w="med" len="med"/>
                      <a:tailEnd type="none" w="med" len="med"/>
                    </a:lnR>
                    <a:lnT w="19050" cap="flat" cmpd="sng" algn="ctr">
                      <a:solidFill>
                        <a:srgbClr val="D7D4CB"/>
                      </a:solidFill>
                      <a:prstDash val="solid"/>
                      <a:round/>
                      <a:headEnd type="none" w="med" len="med"/>
                      <a:tailEnd type="none" w="med" len="med"/>
                    </a:lnT>
                    <a:lnB w="19050" cap="flat" cmpd="sng" algn="ctr">
                      <a:solidFill>
                        <a:srgbClr val="D7D4CB"/>
                      </a:solidFill>
                      <a:prstDash val="solid"/>
                      <a:round/>
                      <a:headEnd type="none" w="med" len="med"/>
                      <a:tailEnd type="none" w="med" len="med"/>
                    </a:lnB>
                    <a:lnTlToBr w="12700" cmpd="sng">
                      <a:noFill/>
                      <a:prstDash val="solid"/>
                    </a:lnTlToBr>
                    <a:lnBlToTr w="12700" cmpd="sng">
                      <a:noFill/>
                      <a:prstDash val="solid"/>
                    </a:lnBlToTr>
                    <a:gradFill>
                      <a:gsLst>
                        <a:gs pos="24000">
                          <a:schemeClr val="bg1">
                            <a:lumMod val="50000"/>
                          </a:schemeClr>
                        </a:gs>
                        <a:gs pos="100000">
                          <a:srgbClr val="D7D4CB">
                            <a:lumMod val="38000"/>
                          </a:srgbClr>
                        </a:gs>
                        <a:gs pos="100000">
                          <a:schemeClr val="accent1">
                            <a:shade val="100000"/>
                            <a:satMod val="115000"/>
                          </a:schemeClr>
                        </a:gs>
                      </a:gsLst>
                      <a:path path="rect">
                        <a:fillToRect l="100000" t="100000"/>
                      </a:path>
                    </a:gradFill>
                  </a:tcPr>
                </a:tc>
                <a:tc>
                  <a:txBody>
                    <a:bodyPr/>
                    <a:lstStyle/>
                    <a:p>
                      <a:pPr marL="0" algn="l" defTabSz="914400" rtl="0" eaLnBrk="1" latinLnBrk="0" hangingPunct="1">
                        <a:lnSpc>
                          <a:spcPct val="115000"/>
                        </a:lnSpc>
                        <a:spcAft>
                          <a:spcPts val="0"/>
                        </a:spcAft>
                      </a:pPr>
                      <a:endParaRPr lang="en-GB" sz="100" kern="1200" dirty="0">
                        <a:solidFill>
                          <a:schemeClr val="bg2">
                            <a:lumMod val="60000"/>
                            <a:lumOff val="40000"/>
                          </a:schemeClr>
                        </a:solidFill>
                        <a:effectLst/>
                        <a:latin typeface="Calibri"/>
                        <a:ea typeface="+mn-ea"/>
                        <a:cs typeface="Times New Roman"/>
                      </a:endParaRPr>
                    </a:p>
                  </a:txBody>
                  <a:tcPr marL="85931" marR="85931" marT="42966" marB="42966">
                    <a:lnL w="19050" cap="flat" cmpd="sng" algn="ctr">
                      <a:solidFill>
                        <a:srgbClr val="D7D4CB"/>
                      </a:solidFill>
                      <a:prstDash val="solid"/>
                      <a:round/>
                      <a:headEnd type="none" w="med" len="med"/>
                      <a:tailEnd type="none" w="med" len="med"/>
                    </a:lnL>
                    <a:lnR w="19050" cap="flat" cmpd="sng" algn="ctr">
                      <a:solidFill>
                        <a:srgbClr val="D7D4CB"/>
                      </a:solidFill>
                      <a:prstDash val="solid"/>
                      <a:round/>
                      <a:headEnd type="none" w="med" len="med"/>
                      <a:tailEnd type="none" w="med" len="med"/>
                    </a:lnR>
                    <a:lnT w="19050" cap="flat" cmpd="sng" algn="ctr">
                      <a:solidFill>
                        <a:srgbClr val="D7D4CB"/>
                      </a:solidFill>
                      <a:prstDash val="solid"/>
                      <a:round/>
                      <a:headEnd type="none" w="med" len="med"/>
                      <a:tailEnd type="none" w="med" len="med"/>
                    </a:lnT>
                    <a:lnB w="19050" cap="flat" cmpd="sng" algn="ctr">
                      <a:solidFill>
                        <a:srgbClr val="D7D4CB"/>
                      </a:solidFill>
                      <a:prstDash val="solid"/>
                      <a:round/>
                      <a:headEnd type="none" w="med" len="med"/>
                      <a:tailEnd type="none" w="med" len="med"/>
                    </a:lnB>
                    <a:lnTlToBr w="12700" cmpd="sng">
                      <a:noFill/>
                      <a:prstDash val="solid"/>
                    </a:lnTlToBr>
                    <a:lnBlToTr w="12700" cmpd="sng">
                      <a:noFill/>
                      <a:prstDash val="solid"/>
                    </a:lnBlToTr>
                    <a:gradFill>
                      <a:gsLst>
                        <a:gs pos="24000">
                          <a:schemeClr val="bg1">
                            <a:lumMod val="50000"/>
                          </a:schemeClr>
                        </a:gs>
                        <a:gs pos="100000">
                          <a:srgbClr val="D7D4CB">
                            <a:lumMod val="38000"/>
                          </a:srgbClr>
                        </a:gs>
                        <a:gs pos="100000">
                          <a:schemeClr val="accent1">
                            <a:shade val="100000"/>
                            <a:satMod val="115000"/>
                          </a:schemeClr>
                        </a:gs>
                      </a:gsLst>
                      <a:path path="rect">
                        <a:fillToRect l="100000" t="100000"/>
                      </a:path>
                    </a:gradFill>
                  </a:tcPr>
                </a:tc>
                <a:tc>
                  <a:txBody>
                    <a:bodyPr/>
                    <a:lstStyle/>
                    <a:p>
                      <a:pPr marL="0" algn="l" defTabSz="914400" rtl="0" eaLnBrk="1" latinLnBrk="0" hangingPunct="1">
                        <a:lnSpc>
                          <a:spcPct val="115000"/>
                        </a:lnSpc>
                        <a:spcAft>
                          <a:spcPts val="0"/>
                        </a:spcAft>
                      </a:pPr>
                      <a:endParaRPr lang="en-GB" sz="100" kern="1200" dirty="0">
                        <a:solidFill>
                          <a:schemeClr val="bg2">
                            <a:lumMod val="60000"/>
                            <a:lumOff val="40000"/>
                          </a:schemeClr>
                        </a:solidFill>
                        <a:effectLst/>
                        <a:latin typeface="Calibri"/>
                        <a:ea typeface="+mn-ea"/>
                        <a:cs typeface="Times New Roman"/>
                      </a:endParaRPr>
                    </a:p>
                  </a:txBody>
                  <a:tcPr marL="85931" marR="85931" marT="42966" marB="42966">
                    <a:lnL w="19050" cap="flat" cmpd="sng" algn="ctr">
                      <a:solidFill>
                        <a:srgbClr val="D7D4CB"/>
                      </a:solidFill>
                      <a:prstDash val="solid"/>
                      <a:round/>
                      <a:headEnd type="none" w="med" len="med"/>
                      <a:tailEnd type="none" w="med" len="med"/>
                    </a:lnL>
                    <a:lnR w="19050" cap="flat" cmpd="sng" algn="ctr">
                      <a:solidFill>
                        <a:srgbClr val="D7D4CB"/>
                      </a:solidFill>
                      <a:prstDash val="solid"/>
                      <a:round/>
                      <a:headEnd type="none" w="med" len="med"/>
                      <a:tailEnd type="none" w="med" len="med"/>
                    </a:lnR>
                    <a:lnT w="19050" cap="flat" cmpd="sng" algn="ctr">
                      <a:solidFill>
                        <a:srgbClr val="D7D4CB"/>
                      </a:solidFill>
                      <a:prstDash val="solid"/>
                      <a:round/>
                      <a:headEnd type="none" w="med" len="med"/>
                      <a:tailEnd type="none" w="med" len="med"/>
                    </a:lnT>
                    <a:lnB w="19050" cap="flat" cmpd="sng" algn="ctr">
                      <a:solidFill>
                        <a:srgbClr val="D7D4CB"/>
                      </a:solidFill>
                      <a:prstDash val="solid"/>
                      <a:round/>
                      <a:headEnd type="none" w="med" len="med"/>
                      <a:tailEnd type="none" w="med" len="med"/>
                    </a:lnB>
                    <a:lnTlToBr w="12700" cmpd="sng">
                      <a:noFill/>
                      <a:prstDash val="solid"/>
                    </a:lnTlToBr>
                    <a:lnBlToTr w="12700" cmpd="sng">
                      <a:noFill/>
                      <a:prstDash val="solid"/>
                    </a:lnBlToTr>
                    <a:gradFill>
                      <a:gsLst>
                        <a:gs pos="24000">
                          <a:schemeClr val="bg1">
                            <a:lumMod val="50000"/>
                          </a:schemeClr>
                        </a:gs>
                        <a:gs pos="100000">
                          <a:srgbClr val="D7D4CB">
                            <a:lumMod val="38000"/>
                          </a:srgbClr>
                        </a:gs>
                        <a:gs pos="100000">
                          <a:schemeClr val="accent1">
                            <a:shade val="100000"/>
                            <a:satMod val="115000"/>
                          </a:schemeClr>
                        </a:gs>
                      </a:gsLst>
                      <a:path path="rect">
                        <a:fillToRect l="100000" t="100000"/>
                      </a:path>
                    </a:gradFill>
                  </a:tcPr>
                </a:tc>
                <a:tc>
                  <a:txBody>
                    <a:bodyPr/>
                    <a:lstStyle/>
                    <a:p>
                      <a:pPr marL="0" algn="l" defTabSz="914400" rtl="0" eaLnBrk="1" latinLnBrk="0" hangingPunct="1">
                        <a:lnSpc>
                          <a:spcPct val="115000"/>
                        </a:lnSpc>
                        <a:spcAft>
                          <a:spcPts val="0"/>
                        </a:spcAft>
                      </a:pPr>
                      <a:endParaRPr lang="en-GB" sz="100" kern="1200" dirty="0">
                        <a:solidFill>
                          <a:schemeClr val="bg2">
                            <a:lumMod val="60000"/>
                            <a:lumOff val="40000"/>
                          </a:schemeClr>
                        </a:solidFill>
                        <a:effectLst/>
                        <a:latin typeface="Calibri"/>
                        <a:ea typeface="+mn-ea"/>
                        <a:cs typeface="Times New Roman"/>
                      </a:endParaRPr>
                    </a:p>
                  </a:txBody>
                  <a:tcPr marL="85931" marR="85931" marT="42966" marB="42966">
                    <a:lnL w="19050" cap="flat" cmpd="sng" algn="ctr">
                      <a:solidFill>
                        <a:srgbClr val="D7D4CB"/>
                      </a:solidFill>
                      <a:prstDash val="solid"/>
                      <a:round/>
                      <a:headEnd type="none" w="med" len="med"/>
                      <a:tailEnd type="none" w="med" len="med"/>
                    </a:lnL>
                    <a:lnR w="19050" cap="flat" cmpd="sng" algn="ctr">
                      <a:solidFill>
                        <a:srgbClr val="D7D4CB"/>
                      </a:solidFill>
                      <a:prstDash val="solid"/>
                      <a:round/>
                      <a:headEnd type="none" w="med" len="med"/>
                      <a:tailEnd type="none" w="med" len="med"/>
                    </a:lnR>
                    <a:lnT w="19050" cap="flat" cmpd="sng" algn="ctr">
                      <a:solidFill>
                        <a:srgbClr val="D7D4CB"/>
                      </a:solidFill>
                      <a:prstDash val="solid"/>
                      <a:round/>
                      <a:headEnd type="none" w="med" len="med"/>
                      <a:tailEnd type="none" w="med" len="med"/>
                    </a:lnT>
                    <a:lnB w="19050" cap="flat" cmpd="sng" algn="ctr">
                      <a:solidFill>
                        <a:srgbClr val="D7D4CB"/>
                      </a:solidFill>
                      <a:prstDash val="solid"/>
                      <a:round/>
                      <a:headEnd type="none" w="med" len="med"/>
                      <a:tailEnd type="none" w="med" len="med"/>
                    </a:lnB>
                    <a:lnTlToBr w="12700" cmpd="sng">
                      <a:noFill/>
                      <a:prstDash val="solid"/>
                    </a:lnTlToBr>
                    <a:lnBlToTr w="12700" cmpd="sng">
                      <a:noFill/>
                      <a:prstDash val="solid"/>
                    </a:lnBlToTr>
                    <a:gradFill>
                      <a:gsLst>
                        <a:gs pos="24000">
                          <a:schemeClr val="bg1">
                            <a:lumMod val="50000"/>
                          </a:schemeClr>
                        </a:gs>
                        <a:gs pos="100000">
                          <a:srgbClr val="D7D4CB">
                            <a:lumMod val="38000"/>
                          </a:srgbClr>
                        </a:gs>
                        <a:gs pos="100000">
                          <a:schemeClr val="accent1">
                            <a:shade val="100000"/>
                            <a:satMod val="115000"/>
                          </a:schemeClr>
                        </a:gs>
                      </a:gsLst>
                      <a:path path="rect">
                        <a:fillToRect l="100000" t="100000"/>
                      </a:path>
                    </a:gradFill>
                  </a:tcPr>
                </a:tc>
                <a:tc>
                  <a:txBody>
                    <a:bodyPr/>
                    <a:lstStyle/>
                    <a:p>
                      <a:pPr marL="0" algn="l" defTabSz="914400" rtl="0" eaLnBrk="1" latinLnBrk="0" hangingPunct="1">
                        <a:lnSpc>
                          <a:spcPct val="115000"/>
                        </a:lnSpc>
                        <a:spcAft>
                          <a:spcPts val="0"/>
                        </a:spcAft>
                      </a:pPr>
                      <a:endParaRPr lang="en-GB" sz="100" kern="1200" dirty="0">
                        <a:solidFill>
                          <a:schemeClr val="bg2">
                            <a:lumMod val="60000"/>
                            <a:lumOff val="40000"/>
                          </a:schemeClr>
                        </a:solidFill>
                        <a:effectLst/>
                        <a:latin typeface="Calibri"/>
                        <a:ea typeface="+mn-ea"/>
                        <a:cs typeface="Times New Roman"/>
                      </a:endParaRPr>
                    </a:p>
                  </a:txBody>
                  <a:tcPr marL="85931" marR="85931" marT="42966" marB="42966">
                    <a:lnL w="19050" cap="flat" cmpd="sng" algn="ctr">
                      <a:solidFill>
                        <a:srgbClr val="D7D4CB"/>
                      </a:solidFill>
                      <a:prstDash val="solid"/>
                      <a:round/>
                      <a:headEnd type="none" w="med" len="med"/>
                      <a:tailEnd type="none" w="med" len="med"/>
                    </a:lnL>
                    <a:lnR w="19050" cap="flat" cmpd="sng" algn="ctr">
                      <a:solidFill>
                        <a:srgbClr val="D7D4CB"/>
                      </a:solidFill>
                      <a:prstDash val="solid"/>
                      <a:round/>
                      <a:headEnd type="none" w="med" len="med"/>
                      <a:tailEnd type="none" w="med" len="med"/>
                    </a:lnR>
                    <a:lnT w="19050" cap="flat" cmpd="sng" algn="ctr">
                      <a:solidFill>
                        <a:srgbClr val="D7D4CB"/>
                      </a:solidFill>
                      <a:prstDash val="solid"/>
                      <a:round/>
                      <a:headEnd type="none" w="med" len="med"/>
                      <a:tailEnd type="none" w="med" len="med"/>
                    </a:lnT>
                    <a:lnB w="19050" cap="flat" cmpd="sng" algn="ctr">
                      <a:solidFill>
                        <a:srgbClr val="D7D4CB"/>
                      </a:solidFill>
                      <a:prstDash val="solid"/>
                      <a:round/>
                      <a:headEnd type="none" w="med" len="med"/>
                      <a:tailEnd type="none" w="med" len="med"/>
                    </a:lnB>
                    <a:lnTlToBr w="12700" cmpd="sng">
                      <a:noFill/>
                      <a:prstDash val="solid"/>
                    </a:lnTlToBr>
                    <a:lnBlToTr w="12700" cmpd="sng">
                      <a:noFill/>
                      <a:prstDash val="solid"/>
                    </a:lnBlToTr>
                    <a:gradFill>
                      <a:gsLst>
                        <a:gs pos="24000">
                          <a:schemeClr val="bg1">
                            <a:lumMod val="50000"/>
                          </a:schemeClr>
                        </a:gs>
                        <a:gs pos="100000">
                          <a:srgbClr val="D7D4CB">
                            <a:lumMod val="38000"/>
                          </a:srgbClr>
                        </a:gs>
                        <a:gs pos="100000">
                          <a:schemeClr val="accent1">
                            <a:shade val="100000"/>
                            <a:satMod val="115000"/>
                          </a:schemeClr>
                        </a:gs>
                      </a:gsLst>
                      <a:path path="rect">
                        <a:fillToRect l="100000" t="100000"/>
                      </a:path>
                    </a:gradFill>
                  </a:tcPr>
                </a:tc>
                <a:tc>
                  <a:txBody>
                    <a:bodyPr/>
                    <a:lstStyle/>
                    <a:p>
                      <a:pPr marL="0" algn="l" defTabSz="914400" rtl="0" eaLnBrk="1" latinLnBrk="0" hangingPunct="1">
                        <a:lnSpc>
                          <a:spcPct val="115000"/>
                        </a:lnSpc>
                        <a:spcAft>
                          <a:spcPts val="0"/>
                        </a:spcAft>
                      </a:pPr>
                      <a:endParaRPr lang="en-GB" sz="100" kern="1200" dirty="0">
                        <a:solidFill>
                          <a:schemeClr val="bg2">
                            <a:lumMod val="60000"/>
                            <a:lumOff val="40000"/>
                          </a:schemeClr>
                        </a:solidFill>
                        <a:effectLst/>
                        <a:latin typeface="Calibri"/>
                        <a:ea typeface="+mn-ea"/>
                        <a:cs typeface="Times New Roman"/>
                      </a:endParaRPr>
                    </a:p>
                  </a:txBody>
                  <a:tcPr marL="85931" marR="85931" marT="42966" marB="42966">
                    <a:lnL w="19050" cap="flat" cmpd="sng" algn="ctr">
                      <a:solidFill>
                        <a:srgbClr val="D7D4CB"/>
                      </a:solidFill>
                      <a:prstDash val="solid"/>
                      <a:round/>
                      <a:headEnd type="none" w="med" len="med"/>
                      <a:tailEnd type="none" w="med" len="med"/>
                    </a:lnL>
                    <a:lnR w="19050" cap="flat" cmpd="sng" algn="ctr">
                      <a:solidFill>
                        <a:srgbClr val="D7D4CB"/>
                      </a:solidFill>
                      <a:prstDash val="solid"/>
                      <a:round/>
                      <a:headEnd type="none" w="med" len="med"/>
                      <a:tailEnd type="none" w="med" len="med"/>
                    </a:lnR>
                    <a:lnT w="19050" cap="flat" cmpd="sng" algn="ctr">
                      <a:solidFill>
                        <a:srgbClr val="D7D4CB"/>
                      </a:solidFill>
                      <a:prstDash val="solid"/>
                      <a:round/>
                      <a:headEnd type="none" w="med" len="med"/>
                      <a:tailEnd type="none" w="med" len="med"/>
                    </a:lnT>
                    <a:lnB w="19050" cap="flat" cmpd="sng" algn="ctr">
                      <a:solidFill>
                        <a:srgbClr val="D7D4CB"/>
                      </a:solidFill>
                      <a:prstDash val="solid"/>
                      <a:round/>
                      <a:headEnd type="none" w="med" len="med"/>
                      <a:tailEnd type="none" w="med" len="med"/>
                    </a:lnB>
                    <a:lnTlToBr w="12700" cmpd="sng">
                      <a:noFill/>
                      <a:prstDash val="solid"/>
                    </a:lnTlToBr>
                    <a:lnBlToTr w="12700" cmpd="sng">
                      <a:noFill/>
                      <a:prstDash val="solid"/>
                    </a:lnBlToTr>
                    <a:gradFill>
                      <a:gsLst>
                        <a:gs pos="24000">
                          <a:schemeClr val="bg1">
                            <a:lumMod val="50000"/>
                          </a:schemeClr>
                        </a:gs>
                        <a:gs pos="100000">
                          <a:srgbClr val="D7D4CB">
                            <a:lumMod val="38000"/>
                          </a:srgbClr>
                        </a:gs>
                        <a:gs pos="100000">
                          <a:schemeClr val="accent1">
                            <a:shade val="100000"/>
                            <a:satMod val="115000"/>
                          </a:schemeClr>
                        </a:gs>
                      </a:gsLst>
                      <a:path path="rect">
                        <a:fillToRect l="100000" t="100000"/>
                      </a:path>
                    </a:gradFill>
                  </a:tcPr>
                </a:tc>
                <a:tc>
                  <a:txBody>
                    <a:bodyPr/>
                    <a:lstStyle/>
                    <a:p>
                      <a:pPr marL="0" algn="l" defTabSz="914400" rtl="0" eaLnBrk="1" latinLnBrk="0" hangingPunct="1">
                        <a:lnSpc>
                          <a:spcPct val="115000"/>
                        </a:lnSpc>
                        <a:spcAft>
                          <a:spcPts val="0"/>
                        </a:spcAft>
                      </a:pPr>
                      <a:endParaRPr lang="en-GB" sz="100" kern="1200" dirty="0">
                        <a:solidFill>
                          <a:schemeClr val="bg2">
                            <a:lumMod val="60000"/>
                            <a:lumOff val="40000"/>
                          </a:schemeClr>
                        </a:solidFill>
                        <a:effectLst/>
                        <a:latin typeface="Calibri"/>
                        <a:ea typeface="+mn-ea"/>
                        <a:cs typeface="Times New Roman"/>
                      </a:endParaRPr>
                    </a:p>
                  </a:txBody>
                  <a:tcPr marL="85931" marR="85931" marT="42966" marB="42966">
                    <a:lnL w="19050" cap="flat" cmpd="sng" algn="ctr">
                      <a:solidFill>
                        <a:srgbClr val="D7D4CB"/>
                      </a:solidFill>
                      <a:prstDash val="solid"/>
                      <a:round/>
                      <a:headEnd type="none" w="med" len="med"/>
                      <a:tailEnd type="none" w="med" len="med"/>
                    </a:lnL>
                    <a:lnR w="19050" cap="flat" cmpd="sng" algn="ctr">
                      <a:solidFill>
                        <a:srgbClr val="D7D4CB"/>
                      </a:solidFill>
                      <a:prstDash val="solid"/>
                      <a:round/>
                      <a:headEnd type="none" w="med" len="med"/>
                      <a:tailEnd type="none" w="med" len="med"/>
                    </a:lnR>
                    <a:lnT w="19050" cap="flat" cmpd="sng" algn="ctr">
                      <a:solidFill>
                        <a:srgbClr val="D7D4CB"/>
                      </a:solidFill>
                      <a:prstDash val="solid"/>
                      <a:round/>
                      <a:headEnd type="none" w="med" len="med"/>
                      <a:tailEnd type="none" w="med" len="med"/>
                    </a:lnT>
                    <a:lnB w="19050" cap="flat" cmpd="sng" algn="ctr">
                      <a:solidFill>
                        <a:srgbClr val="D7D4CB"/>
                      </a:solidFill>
                      <a:prstDash val="solid"/>
                      <a:round/>
                      <a:headEnd type="none" w="med" len="med"/>
                      <a:tailEnd type="none" w="med" len="med"/>
                    </a:lnB>
                    <a:lnTlToBr w="12700" cmpd="sng">
                      <a:noFill/>
                      <a:prstDash val="solid"/>
                    </a:lnTlToBr>
                    <a:lnBlToTr w="12700" cmpd="sng">
                      <a:noFill/>
                      <a:prstDash val="solid"/>
                    </a:lnBlToTr>
                    <a:gradFill>
                      <a:gsLst>
                        <a:gs pos="24000">
                          <a:schemeClr val="bg1">
                            <a:lumMod val="50000"/>
                          </a:schemeClr>
                        </a:gs>
                        <a:gs pos="100000">
                          <a:srgbClr val="D7D4CB">
                            <a:lumMod val="38000"/>
                          </a:srgbClr>
                        </a:gs>
                        <a:gs pos="100000">
                          <a:schemeClr val="accent1">
                            <a:shade val="100000"/>
                            <a:satMod val="115000"/>
                          </a:schemeClr>
                        </a:gs>
                      </a:gsLst>
                      <a:path path="rect">
                        <a:fillToRect l="100000" t="100000"/>
                      </a:path>
                    </a:gradFill>
                  </a:tcPr>
                </a:tc>
                <a:tc>
                  <a:txBody>
                    <a:bodyPr/>
                    <a:lstStyle/>
                    <a:p>
                      <a:pPr marL="0" algn="l" defTabSz="914400" rtl="0" eaLnBrk="1" latinLnBrk="0" hangingPunct="1">
                        <a:lnSpc>
                          <a:spcPct val="115000"/>
                        </a:lnSpc>
                        <a:spcAft>
                          <a:spcPts val="0"/>
                        </a:spcAft>
                      </a:pPr>
                      <a:endParaRPr lang="en-GB" sz="100" kern="1200" dirty="0">
                        <a:solidFill>
                          <a:schemeClr val="bg2">
                            <a:lumMod val="60000"/>
                            <a:lumOff val="40000"/>
                          </a:schemeClr>
                        </a:solidFill>
                        <a:effectLst/>
                        <a:latin typeface="Calibri"/>
                        <a:ea typeface="+mn-ea"/>
                        <a:cs typeface="Times New Roman"/>
                      </a:endParaRPr>
                    </a:p>
                  </a:txBody>
                  <a:tcPr marL="85931" marR="85931" marT="42966" marB="42966">
                    <a:lnL w="19050" cap="flat" cmpd="sng" algn="ctr">
                      <a:solidFill>
                        <a:srgbClr val="D7D4CB"/>
                      </a:solidFill>
                      <a:prstDash val="solid"/>
                      <a:round/>
                      <a:headEnd type="none" w="med" len="med"/>
                      <a:tailEnd type="none" w="med" len="med"/>
                    </a:lnL>
                    <a:lnR w="19050" cap="flat" cmpd="sng" algn="ctr">
                      <a:solidFill>
                        <a:srgbClr val="D7D4CB"/>
                      </a:solidFill>
                      <a:prstDash val="solid"/>
                      <a:round/>
                      <a:headEnd type="none" w="med" len="med"/>
                      <a:tailEnd type="none" w="med" len="med"/>
                    </a:lnR>
                    <a:lnT w="19050" cap="flat" cmpd="sng" algn="ctr">
                      <a:solidFill>
                        <a:srgbClr val="D7D4CB"/>
                      </a:solidFill>
                      <a:prstDash val="solid"/>
                      <a:round/>
                      <a:headEnd type="none" w="med" len="med"/>
                      <a:tailEnd type="none" w="med" len="med"/>
                    </a:lnT>
                    <a:lnB w="19050" cap="flat" cmpd="sng" algn="ctr">
                      <a:solidFill>
                        <a:srgbClr val="D7D4CB"/>
                      </a:solidFill>
                      <a:prstDash val="solid"/>
                      <a:round/>
                      <a:headEnd type="none" w="med" len="med"/>
                      <a:tailEnd type="none" w="med" len="med"/>
                    </a:lnB>
                    <a:lnTlToBr w="12700" cmpd="sng">
                      <a:noFill/>
                      <a:prstDash val="solid"/>
                    </a:lnTlToBr>
                    <a:lnBlToTr w="12700" cmpd="sng">
                      <a:noFill/>
                      <a:prstDash val="solid"/>
                    </a:lnBlToTr>
                    <a:gradFill>
                      <a:gsLst>
                        <a:gs pos="24000">
                          <a:schemeClr val="bg1">
                            <a:lumMod val="50000"/>
                          </a:schemeClr>
                        </a:gs>
                        <a:gs pos="100000">
                          <a:srgbClr val="D7D4CB">
                            <a:lumMod val="38000"/>
                          </a:srgbClr>
                        </a:gs>
                        <a:gs pos="100000">
                          <a:schemeClr val="accent1">
                            <a:shade val="100000"/>
                            <a:satMod val="115000"/>
                          </a:schemeClr>
                        </a:gs>
                      </a:gsLst>
                      <a:path path="rect">
                        <a:fillToRect l="100000" t="100000"/>
                      </a:path>
                    </a:gradFill>
                  </a:tcPr>
                </a:tc>
                <a:tc>
                  <a:txBody>
                    <a:bodyPr/>
                    <a:lstStyle/>
                    <a:p>
                      <a:pPr marL="0" algn="l" defTabSz="914400" rtl="0" eaLnBrk="1" latinLnBrk="0" hangingPunct="1">
                        <a:lnSpc>
                          <a:spcPct val="115000"/>
                        </a:lnSpc>
                        <a:spcAft>
                          <a:spcPts val="0"/>
                        </a:spcAft>
                      </a:pPr>
                      <a:endParaRPr lang="en-GB" sz="100" kern="1200" dirty="0">
                        <a:solidFill>
                          <a:schemeClr val="bg2">
                            <a:lumMod val="60000"/>
                            <a:lumOff val="40000"/>
                          </a:schemeClr>
                        </a:solidFill>
                        <a:effectLst/>
                        <a:latin typeface="Calibri"/>
                        <a:ea typeface="+mn-ea"/>
                        <a:cs typeface="Times New Roman"/>
                      </a:endParaRPr>
                    </a:p>
                  </a:txBody>
                  <a:tcPr marL="85931" marR="85931" marT="42966" marB="42966">
                    <a:lnL w="19050" cap="flat" cmpd="sng" algn="ctr">
                      <a:solidFill>
                        <a:srgbClr val="D7D4CB"/>
                      </a:solidFill>
                      <a:prstDash val="solid"/>
                      <a:round/>
                      <a:headEnd type="none" w="med" len="med"/>
                      <a:tailEnd type="none" w="med" len="med"/>
                    </a:lnL>
                    <a:lnR w="19050" cap="flat" cmpd="sng" algn="ctr">
                      <a:solidFill>
                        <a:srgbClr val="D7D4CB"/>
                      </a:solidFill>
                      <a:prstDash val="solid"/>
                      <a:round/>
                      <a:headEnd type="none" w="med" len="med"/>
                      <a:tailEnd type="none" w="med" len="med"/>
                    </a:lnR>
                    <a:lnT w="19050" cap="flat" cmpd="sng" algn="ctr">
                      <a:solidFill>
                        <a:srgbClr val="D7D4CB"/>
                      </a:solidFill>
                      <a:prstDash val="solid"/>
                      <a:round/>
                      <a:headEnd type="none" w="med" len="med"/>
                      <a:tailEnd type="none" w="med" len="med"/>
                    </a:lnT>
                    <a:lnB w="19050" cap="flat" cmpd="sng" algn="ctr">
                      <a:solidFill>
                        <a:srgbClr val="D7D4CB"/>
                      </a:solidFill>
                      <a:prstDash val="solid"/>
                      <a:round/>
                      <a:headEnd type="none" w="med" len="med"/>
                      <a:tailEnd type="none" w="med" len="med"/>
                    </a:lnB>
                    <a:lnTlToBr w="12700" cmpd="sng">
                      <a:noFill/>
                      <a:prstDash val="solid"/>
                    </a:lnTlToBr>
                    <a:lnBlToTr w="12700" cmpd="sng">
                      <a:noFill/>
                      <a:prstDash val="solid"/>
                    </a:lnBlToTr>
                    <a:gradFill>
                      <a:gsLst>
                        <a:gs pos="24000">
                          <a:schemeClr val="bg1">
                            <a:lumMod val="50000"/>
                          </a:schemeClr>
                        </a:gs>
                        <a:gs pos="100000">
                          <a:srgbClr val="D7D4CB">
                            <a:lumMod val="38000"/>
                          </a:srgbClr>
                        </a:gs>
                        <a:gs pos="100000">
                          <a:schemeClr val="accent1">
                            <a:shade val="100000"/>
                            <a:satMod val="115000"/>
                          </a:schemeClr>
                        </a:gs>
                      </a:gsLst>
                      <a:path path="rect">
                        <a:fillToRect l="100000" t="100000"/>
                      </a:path>
                    </a:gradFill>
                  </a:tcPr>
                </a:tc>
                <a:tc>
                  <a:txBody>
                    <a:bodyPr/>
                    <a:lstStyle/>
                    <a:p>
                      <a:pPr marL="0" algn="l" defTabSz="914400" rtl="0" eaLnBrk="1" latinLnBrk="0" hangingPunct="1">
                        <a:lnSpc>
                          <a:spcPct val="115000"/>
                        </a:lnSpc>
                        <a:spcAft>
                          <a:spcPts val="0"/>
                        </a:spcAft>
                      </a:pPr>
                      <a:endParaRPr lang="en-GB" sz="100" kern="1200" dirty="0">
                        <a:solidFill>
                          <a:schemeClr val="bg2">
                            <a:lumMod val="60000"/>
                            <a:lumOff val="40000"/>
                          </a:schemeClr>
                        </a:solidFill>
                        <a:effectLst/>
                        <a:latin typeface="Calibri"/>
                        <a:ea typeface="+mn-ea"/>
                        <a:cs typeface="Times New Roman"/>
                      </a:endParaRPr>
                    </a:p>
                  </a:txBody>
                  <a:tcPr marL="85931" marR="85931" marT="42966" marB="42966">
                    <a:lnL w="19050" cap="flat" cmpd="sng" algn="ctr">
                      <a:solidFill>
                        <a:srgbClr val="D7D4CB"/>
                      </a:solidFill>
                      <a:prstDash val="solid"/>
                      <a:round/>
                      <a:headEnd type="none" w="med" len="med"/>
                      <a:tailEnd type="none" w="med" len="med"/>
                    </a:lnL>
                    <a:lnR w="19050" cap="flat" cmpd="sng" algn="ctr">
                      <a:solidFill>
                        <a:srgbClr val="D7D4CB"/>
                      </a:solidFill>
                      <a:prstDash val="solid"/>
                      <a:round/>
                      <a:headEnd type="none" w="med" len="med"/>
                      <a:tailEnd type="none" w="med" len="med"/>
                    </a:lnR>
                    <a:lnT w="19050" cap="flat" cmpd="sng" algn="ctr">
                      <a:solidFill>
                        <a:srgbClr val="D7D4CB"/>
                      </a:solidFill>
                      <a:prstDash val="solid"/>
                      <a:round/>
                      <a:headEnd type="none" w="med" len="med"/>
                      <a:tailEnd type="none" w="med" len="med"/>
                    </a:lnT>
                    <a:lnB w="19050" cap="flat" cmpd="sng" algn="ctr">
                      <a:solidFill>
                        <a:srgbClr val="D7D4CB"/>
                      </a:solidFill>
                      <a:prstDash val="solid"/>
                      <a:round/>
                      <a:headEnd type="none" w="med" len="med"/>
                      <a:tailEnd type="none" w="med" len="med"/>
                    </a:lnB>
                    <a:lnTlToBr w="12700" cmpd="sng">
                      <a:noFill/>
                      <a:prstDash val="solid"/>
                    </a:lnTlToBr>
                    <a:lnBlToTr w="12700" cmpd="sng">
                      <a:noFill/>
                      <a:prstDash val="solid"/>
                    </a:lnBlToTr>
                    <a:gradFill>
                      <a:gsLst>
                        <a:gs pos="24000">
                          <a:schemeClr val="bg1">
                            <a:lumMod val="50000"/>
                          </a:schemeClr>
                        </a:gs>
                        <a:gs pos="100000">
                          <a:srgbClr val="D7D4CB">
                            <a:lumMod val="38000"/>
                          </a:srgbClr>
                        </a:gs>
                        <a:gs pos="100000">
                          <a:schemeClr val="accent1">
                            <a:shade val="100000"/>
                            <a:satMod val="115000"/>
                          </a:schemeClr>
                        </a:gs>
                      </a:gsLst>
                      <a:path path="rect">
                        <a:fillToRect l="100000" t="100000"/>
                      </a:path>
                    </a:gradFill>
                  </a:tcPr>
                </a:tc>
                <a:tc>
                  <a:txBody>
                    <a:bodyPr/>
                    <a:lstStyle/>
                    <a:p>
                      <a:pPr marL="0" algn="l" defTabSz="914400" rtl="0" eaLnBrk="1" latinLnBrk="0" hangingPunct="1">
                        <a:lnSpc>
                          <a:spcPct val="115000"/>
                        </a:lnSpc>
                        <a:spcAft>
                          <a:spcPts val="0"/>
                        </a:spcAft>
                      </a:pPr>
                      <a:endParaRPr lang="en-GB" sz="100" kern="1200" dirty="0">
                        <a:solidFill>
                          <a:schemeClr val="bg2">
                            <a:lumMod val="60000"/>
                            <a:lumOff val="40000"/>
                          </a:schemeClr>
                        </a:solidFill>
                        <a:effectLst/>
                        <a:latin typeface="Calibri"/>
                        <a:ea typeface="+mn-ea"/>
                        <a:cs typeface="Times New Roman"/>
                      </a:endParaRPr>
                    </a:p>
                  </a:txBody>
                  <a:tcPr marL="85931" marR="85931" marT="42966" marB="42966">
                    <a:lnL w="19050" cap="flat" cmpd="sng" algn="ctr">
                      <a:solidFill>
                        <a:srgbClr val="D7D4CB"/>
                      </a:solidFill>
                      <a:prstDash val="solid"/>
                      <a:round/>
                      <a:headEnd type="none" w="med" len="med"/>
                      <a:tailEnd type="none" w="med" len="med"/>
                    </a:lnL>
                    <a:lnR w="19050" cap="flat" cmpd="sng" algn="ctr">
                      <a:solidFill>
                        <a:srgbClr val="D7D4CB"/>
                      </a:solidFill>
                      <a:prstDash val="solid"/>
                      <a:round/>
                      <a:headEnd type="none" w="med" len="med"/>
                      <a:tailEnd type="none" w="med" len="med"/>
                    </a:lnR>
                    <a:lnT w="19050" cap="flat" cmpd="sng" algn="ctr">
                      <a:solidFill>
                        <a:srgbClr val="D7D4CB"/>
                      </a:solidFill>
                      <a:prstDash val="solid"/>
                      <a:round/>
                      <a:headEnd type="none" w="med" len="med"/>
                      <a:tailEnd type="none" w="med" len="med"/>
                    </a:lnT>
                    <a:lnB w="19050" cap="flat" cmpd="sng" algn="ctr">
                      <a:solidFill>
                        <a:srgbClr val="D7D4CB"/>
                      </a:solidFill>
                      <a:prstDash val="solid"/>
                      <a:round/>
                      <a:headEnd type="none" w="med" len="med"/>
                      <a:tailEnd type="none" w="med" len="med"/>
                    </a:lnB>
                    <a:lnTlToBr w="12700" cmpd="sng">
                      <a:noFill/>
                      <a:prstDash val="solid"/>
                    </a:lnTlToBr>
                    <a:lnBlToTr w="12700" cmpd="sng">
                      <a:noFill/>
                      <a:prstDash val="solid"/>
                    </a:lnBlToTr>
                    <a:gradFill>
                      <a:gsLst>
                        <a:gs pos="24000">
                          <a:schemeClr val="bg1">
                            <a:lumMod val="50000"/>
                          </a:schemeClr>
                        </a:gs>
                        <a:gs pos="100000">
                          <a:srgbClr val="D7D4CB">
                            <a:lumMod val="38000"/>
                          </a:srgbClr>
                        </a:gs>
                        <a:gs pos="100000">
                          <a:schemeClr val="accent1">
                            <a:shade val="100000"/>
                            <a:satMod val="115000"/>
                          </a:schemeClr>
                        </a:gs>
                      </a:gsLst>
                      <a:path path="rect">
                        <a:fillToRect l="100000" t="100000"/>
                      </a:path>
                    </a:gradFill>
                  </a:tcPr>
                </a:tc>
                <a:tc>
                  <a:txBody>
                    <a:bodyPr/>
                    <a:lstStyle/>
                    <a:p>
                      <a:pPr marL="0" algn="l" defTabSz="914400" rtl="0" eaLnBrk="1" latinLnBrk="0" hangingPunct="1">
                        <a:lnSpc>
                          <a:spcPct val="115000"/>
                        </a:lnSpc>
                        <a:spcAft>
                          <a:spcPts val="0"/>
                        </a:spcAft>
                      </a:pPr>
                      <a:endParaRPr lang="en-GB" sz="100" kern="1200" dirty="0">
                        <a:solidFill>
                          <a:schemeClr val="bg2">
                            <a:lumMod val="60000"/>
                            <a:lumOff val="40000"/>
                          </a:schemeClr>
                        </a:solidFill>
                        <a:effectLst/>
                        <a:latin typeface="Calibri"/>
                        <a:ea typeface="+mn-ea"/>
                        <a:cs typeface="Times New Roman"/>
                      </a:endParaRPr>
                    </a:p>
                  </a:txBody>
                  <a:tcPr marL="85931" marR="85931" marT="42966" marB="42966">
                    <a:lnL w="19050" cap="flat" cmpd="sng" algn="ctr">
                      <a:solidFill>
                        <a:srgbClr val="D7D4CB"/>
                      </a:solidFill>
                      <a:prstDash val="solid"/>
                      <a:round/>
                      <a:headEnd type="none" w="med" len="med"/>
                      <a:tailEnd type="none" w="med" len="med"/>
                    </a:lnL>
                    <a:lnR w="19050" cap="flat" cmpd="sng" algn="ctr">
                      <a:solidFill>
                        <a:srgbClr val="D7D4CB"/>
                      </a:solidFill>
                      <a:prstDash val="solid"/>
                      <a:round/>
                      <a:headEnd type="none" w="med" len="med"/>
                      <a:tailEnd type="none" w="med" len="med"/>
                    </a:lnR>
                    <a:lnT w="19050" cap="flat" cmpd="sng" algn="ctr">
                      <a:solidFill>
                        <a:srgbClr val="D7D4CB"/>
                      </a:solidFill>
                      <a:prstDash val="solid"/>
                      <a:round/>
                      <a:headEnd type="none" w="med" len="med"/>
                      <a:tailEnd type="none" w="med" len="med"/>
                    </a:lnT>
                    <a:lnB w="19050" cap="flat" cmpd="sng" algn="ctr">
                      <a:solidFill>
                        <a:srgbClr val="D7D4CB"/>
                      </a:solidFill>
                      <a:prstDash val="solid"/>
                      <a:round/>
                      <a:headEnd type="none" w="med" len="med"/>
                      <a:tailEnd type="none" w="med" len="med"/>
                    </a:lnB>
                    <a:lnTlToBr w="12700" cmpd="sng">
                      <a:noFill/>
                      <a:prstDash val="solid"/>
                    </a:lnTlToBr>
                    <a:lnBlToTr w="12700" cmpd="sng">
                      <a:noFill/>
                      <a:prstDash val="solid"/>
                    </a:lnBlToTr>
                    <a:gradFill>
                      <a:gsLst>
                        <a:gs pos="24000">
                          <a:schemeClr val="bg1">
                            <a:lumMod val="50000"/>
                          </a:schemeClr>
                        </a:gs>
                        <a:gs pos="100000">
                          <a:srgbClr val="D7D4CB">
                            <a:lumMod val="38000"/>
                          </a:srgbClr>
                        </a:gs>
                        <a:gs pos="100000">
                          <a:schemeClr val="accent1">
                            <a:shade val="100000"/>
                            <a:satMod val="115000"/>
                          </a:schemeClr>
                        </a:gs>
                      </a:gsLst>
                      <a:path path="rect">
                        <a:fillToRect l="100000" t="100000"/>
                      </a:path>
                    </a:gradFill>
                  </a:tcPr>
                </a:tc>
              </a:tr>
            </a:tbl>
          </a:graphicData>
        </a:graphic>
      </p:graphicFrame>
      <p:sp>
        <p:nvSpPr>
          <p:cNvPr id="11" name="Title 1"/>
          <p:cNvSpPr>
            <a:spLocks noGrp="1"/>
          </p:cNvSpPr>
          <p:nvPr>
            <p:ph type="title" hasCustomPrompt="1"/>
          </p:nvPr>
        </p:nvSpPr>
        <p:spPr>
          <a:xfrm>
            <a:off x="107504" y="44624"/>
            <a:ext cx="8579296" cy="720080"/>
          </a:xfrm>
        </p:spPr>
        <p:txBody>
          <a:bodyPr>
            <a:normAutofit/>
          </a:bodyPr>
          <a:lstStyle>
            <a:lvl1pPr algn="l">
              <a:defRPr sz="3200">
                <a:solidFill>
                  <a:schemeClr val="tx1"/>
                </a:solidFill>
                <a:latin typeface="+mj-lt"/>
                <a:cs typeface="Arial" panose="020B0604020202020204" pitchFamily="34" charset="0"/>
              </a:defRPr>
            </a:lvl1pPr>
          </a:lstStyle>
          <a:p>
            <a:r>
              <a:rPr lang="en-US" dirty="0" smtClean="0"/>
              <a:t>CLICK TO EDIT MASTER TITLE STYLE</a:t>
            </a:r>
            <a:endParaRPr lang="en-GB" dirty="0"/>
          </a:p>
        </p:txBody>
      </p:sp>
      <p:sp>
        <p:nvSpPr>
          <p:cNvPr id="12" name="Content Placeholder 2"/>
          <p:cNvSpPr>
            <a:spLocks noGrp="1"/>
          </p:cNvSpPr>
          <p:nvPr>
            <p:ph sz="half" idx="1"/>
          </p:nvPr>
        </p:nvSpPr>
        <p:spPr>
          <a:xfrm>
            <a:off x="2915816" y="1412776"/>
            <a:ext cx="6120680" cy="4896544"/>
          </a:xfrm>
        </p:spPr>
        <p:txBody>
          <a:bodyPr>
            <a:normAutofit/>
          </a:bodyPr>
          <a:lstStyle>
            <a:lvl1pPr>
              <a:defRPr sz="2400">
                <a:solidFill>
                  <a:schemeClr val="tx1"/>
                </a:solidFill>
                <a:latin typeface="+mn-lt"/>
                <a:cs typeface="Arial" panose="020B0604020202020204" pitchFamily="34" charset="0"/>
              </a:defRPr>
            </a:lvl1pPr>
            <a:lvl2pPr>
              <a:defRPr sz="2000">
                <a:solidFill>
                  <a:schemeClr val="tx2">
                    <a:lumMod val="75000"/>
                  </a:schemeClr>
                </a:solidFill>
                <a:latin typeface="+mn-lt"/>
                <a:cs typeface="Arial" panose="020B0604020202020204" pitchFamily="34" charset="0"/>
              </a:defRPr>
            </a:lvl2pPr>
            <a:lvl3pPr>
              <a:defRPr sz="1800">
                <a:solidFill>
                  <a:schemeClr val="tx2">
                    <a:lumMod val="75000"/>
                  </a:schemeClr>
                </a:solidFill>
                <a:latin typeface="+mn-lt"/>
                <a:cs typeface="Arial" panose="020B0604020202020204" pitchFamily="34" charset="0"/>
              </a:defRPr>
            </a:lvl3pPr>
            <a:lvl4pPr>
              <a:defRPr sz="1600">
                <a:solidFill>
                  <a:schemeClr val="tx2">
                    <a:lumMod val="75000"/>
                  </a:schemeClr>
                </a:solidFill>
                <a:latin typeface="+mn-lt"/>
                <a:cs typeface="Arial" panose="020B0604020202020204" pitchFamily="34" charset="0"/>
              </a:defRPr>
            </a:lvl4pPr>
            <a:lvl5pPr>
              <a:defRPr sz="1600">
                <a:solidFill>
                  <a:schemeClr val="tx2">
                    <a:lumMod val="75000"/>
                  </a:schemeClr>
                </a:solidFill>
                <a:latin typeface="+mn-lt"/>
                <a:cs typeface="Arial" panose="020B0604020202020204"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pic>
        <p:nvPicPr>
          <p:cNvPr id="2" name="Picture 1"/>
          <p:cNvPicPr>
            <a:picLocks noChangeAspect="1"/>
          </p:cNvPicPr>
          <p:nvPr userDrawn="1"/>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7504" y="5937051"/>
            <a:ext cx="1859000" cy="468000"/>
          </a:xfrm>
          <a:prstGeom prst="rect">
            <a:avLst/>
          </a:prstGeom>
        </p:spPr>
      </p:pic>
      <p:sp>
        <p:nvSpPr>
          <p:cNvPr id="15" name="Rectangle 14"/>
          <p:cNvSpPr/>
          <p:nvPr userDrawn="1"/>
        </p:nvSpPr>
        <p:spPr>
          <a:xfrm>
            <a:off x="139601" y="6498378"/>
            <a:ext cx="398459" cy="32714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2D62A213-2AE3-464A-BBEC-14A9BE8281B1}" type="slidenum">
              <a:rPr lang="en-GB" sz="1200" b="1" smtClean="0"/>
              <a:pPr algn="ctr"/>
              <a:t>‹Nº›</a:t>
            </a:fld>
            <a:endParaRPr lang="en-GB" b="1" dirty="0"/>
          </a:p>
        </p:txBody>
      </p:sp>
      <p:cxnSp>
        <p:nvCxnSpPr>
          <p:cNvPr id="16" name="Straight Connector 15"/>
          <p:cNvCxnSpPr/>
          <p:nvPr userDrawn="1"/>
        </p:nvCxnSpPr>
        <p:spPr>
          <a:xfrm>
            <a:off x="570464" y="6523112"/>
            <a:ext cx="0" cy="30241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Slide Number Placeholder 5"/>
          <p:cNvSpPr txBox="1">
            <a:spLocks/>
          </p:cNvSpPr>
          <p:nvPr userDrawn="1"/>
        </p:nvSpPr>
        <p:spPr>
          <a:xfrm>
            <a:off x="618920" y="6498378"/>
            <a:ext cx="1306488"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EA757455-DA0C-4446-A809-2A1CC09CC154}" type="datetimeFigureOut">
              <a:rPr lang="en-GB" b="1" smtClean="0">
                <a:solidFill>
                  <a:schemeClr val="tx1"/>
                </a:solidFill>
              </a:rPr>
              <a:pPr algn="l"/>
              <a:t>22/10/2015</a:t>
            </a:fld>
            <a:r>
              <a:rPr lang="en-GB" dirty="0" smtClean="0"/>
              <a:t>|</a:t>
            </a:r>
            <a:endParaRPr lang="en-GB" dirty="0"/>
          </a:p>
        </p:txBody>
      </p:sp>
    </p:spTree>
    <p:extLst>
      <p:ext uri="{BB962C8B-B14F-4D97-AF65-F5344CB8AC3E}">
        <p14:creationId xmlns:p14="http://schemas.microsoft.com/office/powerpoint/2010/main" val="360715011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graphicFrame>
        <p:nvGraphicFramePr>
          <p:cNvPr id="9" name="Content Placeholder 7"/>
          <p:cNvGraphicFramePr>
            <a:graphicFrameLocks/>
          </p:cNvGraphicFramePr>
          <p:nvPr userDrawn="1">
            <p:extLst>
              <p:ext uri="{D42A27DB-BD31-4B8C-83A1-F6EECF244321}">
                <p14:modId xmlns:p14="http://schemas.microsoft.com/office/powerpoint/2010/main" val="847587980"/>
              </p:ext>
            </p:extLst>
          </p:nvPr>
        </p:nvGraphicFramePr>
        <p:xfrm>
          <a:off x="-1008" y="764704"/>
          <a:ext cx="9145008" cy="6093296"/>
        </p:xfrm>
        <a:graphic>
          <a:graphicData uri="http://schemas.openxmlformats.org/drawingml/2006/table">
            <a:tbl>
              <a:tblPr firstRow="1" bandRow="1">
                <a:effectLst>
                  <a:outerShdw blurRad="50800" dist="38100" dir="2700000" algn="tl" rotWithShape="0">
                    <a:prstClr val="black">
                      <a:alpha val="40000"/>
                    </a:prstClr>
                  </a:outerShdw>
                </a:effectLst>
              </a:tblPr>
              <a:tblGrid>
                <a:gridCol w="2699792"/>
                <a:gridCol w="412812"/>
                <a:gridCol w="323419"/>
                <a:gridCol w="323418"/>
                <a:gridCol w="323418"/>
                <a:gridCol w="323419"/>
                <a:gridCol w="323418"/>
                <a:gridCol w="323418"/>
                <a:gridCol w="323419"/>
                <a:gridCol w="323418"/>
                <a:gridCol w="323419"/>
                <a:gridCol w="323419"/>
                <a:gridCol w="323418"/>
                <a:gridCol w="323419"/>
                <a:gridCol w="323418"/>
                <a:gridCol w="323418"/>
                <a:gridCol w="323419"/>
                <a:gridCol w="323418"/>
                <a:gridCol w="323418"/>
                <a:gridCol w="323419"/>
                <a:gridCol w="210872"/>
              </a:tblGrid>
              <a:tr h="224258">
                <a:tc rowSpan="2">
                  <a:txBody>
                    <a:bodyPr/>
                    <a:lstStyle/>
                    <a:p>
                      <a:pPr>
                        <a:lnSpc>
                          <a:spcPct val="115000"/>
                        </a:lnSpc>
                      </a:pPr>
                      <a:endParaRPr lang="en-GB" sz="100" kern="1200" dirty="0">
                        <a:ln>
                          <a:solidFill>
                            <a:schemeClr val="tx1">
                              <a:lumMod val="75000"/>
                            </a:schemeClr>
                          </a:solidFill>
                        </a:ln>
                        <a:solidFill>
                          <a:schemeClr val="bg2">
                            <a:lumMod val="60000"/>
                            <a:lumOff val="40000"/>
                          </a:schemeClr>
                        </a:solidFill>
                        <a:effectLst/>
                        <a:latin typeface="Calibri"/>
                        <a:ea typeface="+mn-ea"/>
                        <a:cs typeface="Times New Roman"/>
                      </a:endParaRPr>
                    </a:p>
                  </a:txBody>
                  <a:tcPr marL="85931" marR="85931" marT="42966" marB="42966">
                    <a:lnL w="19050" cap="flat" cmpd="sng" algn="ctr">
                      <a:solidFill>
                        <a:srgbClr val="D7D4CB"/>
                      </a:solidFill>
                      <a:prstDash val="solid"/>
                      <a:round/>
                      <a:headEnd type="none" w="med" len="med"/>
                      <a:tailEnd type="none" w="med" len="med"/>
                    </a:lnL>
                    <a:lnR w="19050" cap="flat" cmpd="sng" algn="ctr">
                      <a:solidFill>
                        <a:srgbClr val="D7D4CB"/>
                      </a:solidFill>
                      <a:prstDash val="solid"/>
                      <a:round/>
                      <a:headEnd type="none" w="med" len="med"/>
                      <a:tailEnd type="none" w="med" len="med"/>
                    </a:lnR>
                    <a:lnT w="19050" cap="flat" cmpd="sng" algn="ctr">
                      <a:solidFill>
                        <a:srgbClr val="D7D4CB"/>
                      </a:solidFill>
                      <a:prstDash val="solid"/>
                      <a:round/>
                      <a:headEnd type="none" w="med" len="med"/>
                      <a:tailEnd type="none" w="med" len="med"/>
                    </a:lnT>
                    <a:lnB w="19050" cap="flat" cmpd="sng" algn="ctr">
                      <a:solidFill>
                        <a:srgbClr val="D7D4CB"/>
                      </a:solidFill>
                      <a:prstDash val="solid"/>
                      <a:round/>
                      <a:headEnd type="none" w="med" len="med"/>
                      <a:tailEnd type="none" w="med" len="med"/>
                    </a:lnB>
                    <a:blipFill dpi="0" rotWithShape="1">
                      <a:blip r:embed="rId2">
                        <a:alphaModFix amt="28000"/>
                      </a:blip>
                      <a:srcRect/>
                      <a:stretch>
                        <a:fillRect t="-16163" b="-11423"/>
                      </a:stretch>
                    </a:blipFill>
                  </a:tcPr>
                </a:tc>
                <a:tc gridSpan="20">
                  <a:txBody>
                    <a:bodyPr/>
                    <a:lstStyle/>
                    <a:p>
                      <a:pPr>
                        <a:lnSpc>
                          <a:spcPct val="115000"/>
                        </a:lnSpc>
                      </a:pPr>
                      <a:endParaRPr lang="en-GB" sz="100" dirty="0">
                        <a:solidFill>
                          <a:schemeClr val="bg2">
                            <a:lumMod val="60000"/>
                            <a:lumOff val="40000"/>
                          </a:schemeClr>
                        </a:solidFill>
                        <a:effectLst/>
                        <a:latin typeface="Calibri"/>
                        <a:cs typeface="Times New Roman"/>
                      </a:endParaRPr>
                    </a:p>
                  </a:txBody>
                  <a:tcPr marL="85931" marR="85931" marT="42966" marB="42966">
                    <a:lnL w="19050" cap="flat" cmpd="sng" algn="ctr">
                      <a:solidFill>
                        <a:srgbClr val="D7D4CB"/>
                      </a:solidFill>
                      <a:prstDash val="solid"/>
                      <a:round/>
                      <a:headEnd type="none" w="med" len="med"/>
                      <a:tailEnd type="none" w="med" len="med"/>
                    </a:lnL>
                    <a:lnR w="19050" cap="flat" cmpd="sng" algn="ctr">
                      <a:noFill/>
                      <a:prstDash val="solid"/>
                      <a:round/>
                      <a:headEnd type="none" w="med" len="med"/>
                      <a:tailEnd type="none" w="med" len="med"/>
                    </a:lnR>
                    <a:lnT w="12700" cap="flat" cmpd="sng" algn="ctr">
                      <a:noFill/>
                      <a:prstDash val="solid"/>
                      <a:round/>
                      <a:headEnd type="none" w="med" len="med"/>
                      <a:tailEnd type="none" w="med" len="med"/>
                    </a:lnT>
                    <a:lnB w="19050" cap="flat" cmpd="sng" algn="ctr">
                      <a:solidFill>
                        <a:srgbClr val="D7D4CB"/>
                      </a:solidFill>
                      <a:prstDash val="solid"/>
                      <a:round/>
                      <a:headEnd type="none" w="med" len="med"/>
                      <a:tailEnd type="none" w="med" len="med"/>
                    </a:lnB>
                    <a:lnTlToBr w="12700" cmpd="sng">
                      <a:noFill/>
                      <a:prstDash val="solid"/>
                    </a:lnTlToBr>
                    <a:lnBlToTr w="12700" cmpd="sng">
                      <a:noFill/>
                      <a:prstDash val="solid"/>
                    </a:lnBlToTr>
                    <a:solidFill>
                      <a:schemeClr val="accent1">
                        <a:lumMod val="10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r>
              <a:tr h="115576">
                <a:tc vMerge="1">
                  <a:txBody>
                    <a:bodyPr/>
                    <a:lstStyle/>
                    <a:p>
                      <a:pPr>
                        <a:lnSpc>
                          <a:spcPct val="115000"/>
                        </a:lnSpc>
                      </a:pPr>
                      <a:endParaRPr lang="en-GB" sz="100" kern="1200" dirty="0">
                        <a:ln>
                          <a:solidFill>
                            <a:schemeClr val="tx1">
                              <a:lumMod val="75000"/>
                            </a:schemeClr>
                          </a:solidFill>
                        </a:ln>
                        <a:solidFill>
                          <a:schemeClr val="bg2">
                            <a:lumMod val="60000"/>
                            <a:lumOff val="40000"/>
                          </a:schemeClr>
                        </a:solidFill>
                        <a:effectLst/>
                        <a:latin typeface="Calibri"/>
                        <a:ea typeface="+mn-ea"/>
                        <a:cs typeface="Times New Roman"/>
                      </a:endParaRPr>
                    </a:p>
                  </a:txBody>
                  <a:tcPr marL="85931" marR="85931" marT="42966" marB="42966">
                    <a:lnL w="19050" cap="flat" cmpd="sng" algn="ctr">
                      <a:solidFill>
                        <a:srgbClr val="D7D4CB"/>
                      </a:solidFill>
                      <a:prstDash val="solid"/>
                      <a:round/>
                      <a:headEnd type="none" w="med" len="med"/>
                      <a:tailEnd type="none" w="med" len="med"/>
                    </a:lnL>
                    <a:lnR w="19050" cap="flat" cmpd="sng" algn="ctr">
                      <a:solidFill>
                        <a:srgbClr val="D7D4CB"/>
                      </a:solidFill>
                      <a:prstDash val="solid"/>
                      <a:round/>
                      <a:headEnd type="none" w="med" len="med"/>
                      <a:tailEnd type="none" w="med" len="med"/>
                    </a:lnR>
                    <a:lnT w="19050" cap="flat" cmpd="sng" algn="ctr">
                      <a:solidFill>
                        <a:srgbClr val="D7D4CB"/>
                      </a:solidFill>
                      <a:prstDash val="solid"/>
                      <a:round/>
                      <a:headEnd type="none" w="med" len="med"/>
                      <a:tailEnd type="none" w="med" len="med"/>
                    </a:lnT>
                    <a:lnB w="19050" cap="flat" cmpd="sng" algn="ctr">
                      <a:solidFill>
                        <a:srgbClr val="D7D4CB"/>
                      </a:solidFill>
                      <a:prstDash val="solid"/>
                      <a:round/>
                      <a:headEnd type="none" w="med" len="med"/>
                      <a:tailEnd type="none" w="med" len="med"/>
                    </a:lnB>
                    <a:solidFill>
                      <a:schemeClr val="tx2">
                        <a:lumMod val="60000"/>
                        <a:lumOff val="40000"/>
                      </a:schemeClr>
                    </a:solidFill>
                  </a:tcPr>
                </a:tc>
                <a:tc gridSpan="20">
                  <a:txBody>
                    <a:bodyPr/>
                    <a:lstStyle/>
                    <a:p>
                      <a:pPr>
                        <a:lnSpc>
                          <a:spcPct val="115000"/>
                        </a:lnSpc>
                      </a:pPr>
                      <a:endParaRPr lang="en-GB" sz="100" dirty="0">
                        <a:solidFill>
                          <a:schemeClr val="bg2">
                            <a:lumMod val="60000"/>
                            <a:lumOff val="40000"/>
                          </a:schemeClr>
                        </a:solidFill>
                        <a:effectLst/>
                        <a:latin typeface="Calibri"/>
                        <a:cs typeface="Times New Roman"/>
                      </a:endParaRPr>
                    </a:p>
                  </a:txBody>
                  <a:tcPr marL="85931" marR="85931" marT="42966" marB="42966">
                    <a:lnL w="19050" cap="flat" cmpd="sng" algn="ctr">
                      <a:solidFill>
                        <a:srgbClr val="D7D4CB"/>
                      </a:solidFill>
                      <a:prstDash val="solid"/>
                      <a:round/>
                      <a:headEnd type="none" w="med" len="med"/>
                      <a:tailEnd type="none" w="med" len="med"/>
                    </a:lnL>
                    <a:lnR w="19050" cap="flat" cmpd="sng" algn="ctr">
                      <a:noFill/>
                      <a:prstDash val="solid"/>
                      <a:round/>
                      <a:headEnd type="none" w="med" len="med"/>
                      <a:tailEnd type="none" w="med" len="med"/>
                    </a:lnR>
                    <a:lnT w="19050" cap="flat" cmpd="sng" algn="ctr">
                      <a:solidFill>
                        <a:srgbClr val="D7D4CB"/>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tx2">
                        <a:lumMod val="60000"/>
                        <a:lumOff val="40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r>
              <a:tr h="115576">
                <a:tc>
                  <a:txBody>
                    <a:bodyPr/>
                    <a:lstStyle/>
                    <a:p>
                      <a:pPr marL="0" algn="l" defTabSz="914400" rtl="0" eaLnBrk="1" latinLnBrk="0" hangingPunct="1">
                        <a:lnSpc>
                          <a:spcPct val="115000"/>
                        </a:lnSpc>
                      </a:pPr>
                      <a:endParaRPr lang="en-GB" sz="100" kern="1200" dirty="0">
                        <a:ln>
                          <a:solidFill>
                            <a:schemeClr val="tx1">
                              <a:lumMod val="75000"/>
                            </a:schemeClr>
                          </a:solidFill>
                        </a:ln>
                        <a:solidFill>
                          <a:schemeClr val="bg2">
                            <a:lumMod val="60000"/>
                            <a:lumOff val="40000"/>
                          </a:schemeClr>
                        </a:solidFill>
                        <a:effectLst/>
                        <a:latin typeface="Calibri"/>
                        <a:ea typeface="+mn-ea"/>
                        <a:cs typeface="Times New Roman"/>
                      </a:endParaRPr>
                    </a:p>
                  </a:txBody>
                  <a:tcPr marL="85931" marR="85931" marT="42966" marB="42966">
                    <a:lnL w="19050" cap="flat" cmpd="sng" algn="ctr">
                      <a:solidFill>
                        <a:srgbClr val="D7D4CB"/>
                      </a:solidFill>
                      <a:prstDash val="solid"/>
                      <a:round/>
                      <a:headEnd type="none" w="med" len="med"/>
                      <a:tailEnd type="none" w="med" len="med"/>
                    </a:lnL>
                    <a:lnR w="19050" cap="flat" cmpd="sng" algn="ctr">
                      <a:solidFill>
                        <a:srgbClr val="D7D4CB"/>
                      </a:solidFill>
                      <a:prstDash val="solid"/>
                      <a:round/>
                      <a:headEnd type="none" w="med" len="med"/>
                      <a:tailEnd type="none" w="med" len="med"/>
                    </a:lnR>
                    <a:lnT w="19050" cap="flat" cmpd="sng" algn="ctr">
                      <a:solidFill>
                        <a:srgbClr val="D7D4CB"/>
                      </a:solidFill>
                      <a:prstDash val="solid"/>
                      <a:round/>
                      <a:headEnd type="none" w="med" len="med"/>
                      <a:tailEnd type="none" w="med" len="med"/>
                    </a:lnT>
                    <a:lnB w="19050" cap="flat" cmpd="sng" algn="ctr">
                      <a:solidFill>
                        <a:srgbClr val="D7D4CB"/>
                      </a:solidFill>
                      <a:prstDash val="solid"/>
                      <a:round/>
                      <a:headEnd type="none" w="med" len="med"/>
                      <a:tailEnd type="none" w="med" len="med"/>
                    </a:lnB>
                    <a:lnTlToBr w="12700" cmpd="sng">
                      <a:noFill/>
                      <a:prstDash val="solid"/>
                    </a:lnTlToBr>
                    <a:lnBlToTr w="12700" cmpd="sng">
                      <a:noFill/>
                      <a:prstDash val="solid"/>
                    </a:lnBlToTr>
                    <a:solidFill>
                      <a:schemeClr val="accent1">
                        <a:lumMod val="10000"/>
                      </a:schemeClr>
                    </a:solidFill>
                  </a:tcPr>
                </a:tc>
                <a:tc gridSpan="20">
                  <a:txBody>
                    <a:bodyPr/>
                    <a:lstStyle/>
                    <a:p>
                      <a:pPr marL="0" algn="l" defTabSz="914400" rtl="0" eaLnBrk="1" latinLnBrk="0" hangingPunct="1">
                        <a:lnSpc>
                          <a:spcPct val="115000"/>
                        </a:lnSpc>
                      </a:pPr>
                      <a:endParaRPr lang="en-GB" sz="100" kern="1200" dirty="0">
                        <a:ln>
                          <a:solidFill>
                            <a:schemeClr val="tx1">
                              <a:lumMod val="75000"/>
                            </a:schemeClr>
                          </a:solidFill>
                        </a:ln>
                        <a:solidFill>
                          <a:schemeClr val="bg2">
                            <a:lumMod val="60000"/>
                            <a:lumOff val="40000"/>
                          </a:schemeClr>
                        </a:solidFill>
                        <a:effectLst/>
                        <a:latin typeface="Calibri"/>
                        <a:ea typeface="+mn-ea"/>
                        <a:cs typeface="Times New Roman"/>
                      </a:endParaRPr>
                    </a:p>
                  </a:txBody>
                  <a:tcPr marL="85931" marR="85931" marT="42966" marB="42966">
                    <a:lnL w="19050" cap="flat" cmpd="sng" algn="ctr">
                      <a:solidFill>
                        <a:srgbClr val="D7D4CB"/>
                      </a:solidFill>
                      <a:prstDash val="solid"/>
                      <a:round/>
                      <a:headEnd type="none" w="med" len="med"/>
                      <a:tailEnd type="none" w="med" len="med"/>
                    </a:lnL>
                    <a:lnR w="19050" cap="flat" cmpd="sng" algn="ctr">
                      <a:noFill/>
                      <a:prstDash val="solid"/>
                      <a:round/>
                      <a:headEnd type="none" w="med" len="med"/>
                      <a:tailEnd type="none" w="med" len="med"/>
                    </a:lnR>
                    <a:lnT w="19050" cap="flat" cmpd="sng" algn="ctr">
                      <a:noFill/>
                      <a:prstDash val="solid"/>
                      <a:round/>
                      <a:headEnd type="none" w="med" len="med"/>
                      <a:tailEnd type="none" w="med" len="med"/>
                    </a:lnT>
                    <a:lnB w="5715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r>
              <a:tr h="2299176">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endParaRPr lang="en-GB" sz="1000" dirty="0" smtClean="0">
                        <a:solidFill>
                          <a:schemeClr val="bg2">
                            <a:lumMod val="60000"/>
                            <a:lumOff val="40000"/>
                          </a:schemeClr>
                        </a:solidFill>
                        <a:effectLst/>
                        <a:latin typeface="Calibri"/>
                        <a:cs typeface="Times New Roman"/>
                      </a:endParaRPr>
                    </a:p>
                    <a:p>
                      <a:pPr>
                        <a:lnSpc>
                          <a:spcPct val="115000"/>
                        </a:lnSpc>
                      </a:pPr>
                      <a:endParaRPr lang="en-GB" sz="1000" dirty="0">
                        <a:solidFill>
                          <a:schemeClr val="bg2">
                            <a:lumMod val="60000"/>
                            <a:lumOff val="40000"/>
                          </a:schemeClr>
                        </a:solidFill>
                        <a:effectLst/>
                        <a:latin typeface="Calibri"/>
                        <a:cs typeface="Times New Roman"/>
                      </a:endParaRPr>
                    </a:p>
                  </a:txBody>
                  <a:tcPr marL="85931" marR="85931" marT="42966" marB="42966">
                    <a:lnL w="1905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rgbClr val="D7D4CB"/>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gridSpan="20">
                  <a:txBody>
                    <a:bodyPr/>
                    <a:lstStyle/>
                    <a:p>
                      <a:pPr marL="0" indent="0">
                        <a:spcAft>
                          <a:spcPts val="1200"/>
                        </a:spcAft>
                        <a:buFont typeface="Arial" pitchFamily="34" charset="0"/>
                        <a:buNone/>
                      </a:pPr>
                      <a:endParaRPr lang="en-GB" sz="1800" b="1" kern="1200" dirty="0">
                        <a:ln>
                          <a:solidFill>
                            <a:srgbClr val="FFFFFF"/>
                          </a:solidFill>
                        </a:ln>
                        <a:solidFill>
                          <a:schemeClr val="bg2">
                            <a:lumMod val="60000"/>
                            <a:lumOff val="40000"/>
                          </a:schemeClr>
                        </a:solidFill>
                        <a:effectLst>
                          <a:outerShdw blurRad="38100" dist="38100" dir="2700000" algn="tl">
                            <a:srgbClr val="000000">
                              <a:alpha val="43137"/>
                            </a:srgbClr>
                          </a:outerShdw>
                        </a:effectLst>
                        <a:latin typeface="+mn-lt"/>
                        <a:ea typeface="+mn-ea"/>
                        <a:cs typeface="+mn-cs"/>
                      </a:endParaRPr>
                    </a:p>
                  </a:txBody>
                  <a:tcPr marL="85931" marR="85931" marT="42966" marB="42966">
                    <a:lnL w="12700" cap="flat" cmpd="sng" algn="ctr">
                      <a:noFill/>
                      <a:prstDash val="solid"/>
                      <a:round/>
                      <a:headEnd type="none" w="med" len="med"/>
                      <a:tailEnd type="none" w="med" len="med"/>
                    </a:lnL>
                    <a:lnR w="19050" cap="flat" cmpd="sng" algn="ctr">
                      <a:noFill/>
                      <a:prstDash val="solid"/>
                      <a:round/>
                      <a:headEnd type="none" w="med" len="med"/>
                      <a:tailEnd type="none" w="med" len="med"/>
                    </a:lnR>
                    <a:lnT w="57150" cap="flat" cmpd="sng" algn="ctr">
                      <a:noFill/>
                      <a:prstDash val="solid"/>
                      <a:round/>
                      <a:headEnd type="none" w="med" len="med"/>
                      <a:tailEnd type="none" w="med" len="med"/>
                    </a:lnT>
                    <a:lnB w="5715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r>
              <a:tr h="2964945">
                <a:tc>
                  <a:txBody>
                    <a:bodyPr/>
                    <a:lstStyle/>
                    <a:p>
                      <a:pPr>
                        <a:lnSpc>
                          <a:spcPct val="115000"/>
                        </a:lnSpc>
                      </a:pPr>
                      <a:endParaRPr lang="en-GB" sz="1000" dirty="0">
                        <a:solidFill>
                          <a:schemeClr val="bg2">
                            <a:lumMod val="60000"/>
                            <a:lumOff val="40000"/>
                          </a:schemeClr>
                        </a:solidFill>
                        <a:effectLst/>
                        <a:latin typeface="Calibri"/>
                        <a:cs typeface="Times New Roman"/>
                      </a:endParaRPr>
                    </a:p>
                  </a:txBody>
                  <a:tcPr marL="85931" marR="85931" marT="42966" marB="42966">
                    <a:lnL w="1905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c gridSpan="20" vMerge="1">
                  <a:txBody>
                    <a:bodyPr/>
                    <a:lstStyle/>
                    <a:p>
                      <a:pPr marL="0" indent="0">
                        <a:spcAft>
                          <a:spcPts val="1200"/>
                        </a:spcAft>
                        <a:buFont typeface="Arial" pitchFamily="34" charset="0"/>
                        <a:buNone/>
                      </a:pPr>
                      <a:endParaRPr lang="en-GB" sz="1800" b="1" kern="1200" dirty="0">
                        <a:ln>
                          <a:solidFill>
                            <a:srgbClr val="FFFFFF"/>
                          </a:solidFill>
                        </a:ln>
                        <a:solidFill>
                          <a:schemeClr val="tx1"/>
                        </a:solidFill>
                        <a:effectLst>
                          <a:outerShdw blurRad="38100" dist="38100" dir="2700000" algn="tl">
                            <a:srgbClr val="000000">
                              <a:alpha val="43137"/>
                            </a:srgbClr>
                          </a:outerShdw>
                        </a:effectLst>
                        <a:latin typeface="+mn-lt"/>
                        <a:ea typeface="+mn-ea"/>
                        <a:cs typeface="+mn-cs"/>
                      </a:endParaRPr>
                    </a:p>
                  </a:txBody>
                  <a:tcPr marL="85931" marR="85931" marT="42966" marB="42966">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76200" cap="flat" cmpd="sng" algn="ctr">
                      <a:noFill/>
                      <a:prstDash val="solid"/>
                      <a:round/>
                      <a:headEnd type="none" w="med" len="med"/>
                      <a:tailEnd type="none" w="med" len="med"/>
                    </a:lnT>
                    <a:lnB w="57150" cap="flat" cmpd="sng" algn="ctr">
                      <a:solidFill>
                        <a:schemeClr val="tx1"/>
                      </a:solidFill>
                      <a:prstDash val="solid"/>
                      <a:round/>
                      <a:headEnd type="none" w="med" len="med"/>
                      <a:tailEnd type="none" w="med" len="med"/>
                    </a:lnB>
                    <a:solidFill>
                      <a:schemeClr val="accent1">
                        <a:lumMod val="10000"/>
                        <a:alpha val="98000"/>
                      </a:schemeClr>
                    </a:solidFill>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r>
              <a:tr h="224259">
                <a:tc rowSpan="2">
                  <a:txBody>
                    <a:bodyPr/>
                    <a:lstStyle/>
                    <a:p>
                      <a:pPr marL="0" algn="l" defTabSz="914400" rtl="0" eaLnBrk="1" latinLnBrk="0" hangingPunct="1">
                        <a:lnSpc>
                          <a:spcPct val="115000"/>
                        </a:lnSpc>
                      </a:pPr>
                      <a:r>
                        <a:rPr lang="en-GB" sz="100" kern="1200" dirty="0" smtClean="0">
                          <a:solidFill>
                            <a:schemeClr val="bg2">
                              <a:lumMod val="60000"/>
                              <a:lumOff val="40000"/>
                            </a:schemeClr>
                          </a:solidFill>
                          <a:effectLst/>
                          <a:latin typeface="Calibri"/>
                          <a:ea typeface="+mn-ea"/>
                          <a:cs typeface="Times New Roman"/>
                        </a:rPr>
                        <a:t/>
                      </a:r>
                      <a:br>
                        <a:rPr lang="en-GB" sz="100" kern="1200" dirty="0" smtClean="0">
                          <a:solidFill>
                            <a:schemeClr val="bg2">
                              <a:lumMod val="60000"/>
                              <a:lumOff val="40000"/>
                            </a:schemeClr>
                          </a:solidFill>
                          <a:effectLst/>
                          <a:latin typeface="Calibri"/>
                          <a:ea typeface="+mn-ea"/>
                          <a:cs typeface="Times New Roman"/>
                        </a:rPr>
                      </a:br>
                      <a:endParaRPr lang="en-GB" sz="100" kern="1200" dirty="0">
                        <a:solidFill>
                          <a:schemeClr val="bg2">
                            <a:lumMod val="60000"/>
                            <a:lumOff val="40000"/>
                          </a:schemeClr>
                        </a:solidFill>
                        <a:effectLst/>
                        <a:latin typeface="Calibri"/>
                        <a:ea typeface="+mn-ea"/>
                        <a:cs typeface="Times New Roman"/>
                      </a:endParaRPr>
                    </a:p>
                  </a:txBody>
                  <a:tcPr marL="85931" marR="85931" marT="42966" marB="42966">
                    <a:lnL w="19050" cap="flat" cmpd="sng" algn="ctr">
                      <a:noFill/>
                      <a:prstDash val="solid"/>
                      <a:round/>
                      <a:headEnd type="none" w="med" len="med"/>
                      <a:tailEnd type="none" w="med" len="med"/>
                    </a:lnL>
                    <a:lnR w="19050" cap="flat" cmpd="sng" algn="ctr">
                      <a:solidFill>
                        <a:srgbClr val="FFFFEF"/>
                      </a:solid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rgbClr val="D7D4CB"/>
                    </a:solidFill>
                  </a:tcPr>
                </a:tc>
                <a:tc gridSpan="20">
                  <a:txBody>
                    <a:bodyPr/>
                    <a:lstStyle/>
                    <a:p>
                      <a:pPr marL="0" algn="l" defTabSz="914400" rtl="0" eaLnBrk="1" latinLnBrk="0" hangingPunct="1">
                        <a:lnSpc>
                          <a:spcPct val="115000"/>
                        </a:lnSpc>
                        <a:spcAft>
                          <a:spcPts val="0"/>
                        </a:spcAft>
                      </a:pPr>
                      <a:endParaRPr lang="en-GB" sz="100" kern="1200" dirty="0">
                        <a:solidFill>
                          <a:schemeClr val="bg2">
                            <a:lumMod val="60000"/>
                            <a:lumOff val="40000"/>
                          </a:schemeClr>
                        </a:solidFill>
                        <a:effectLst/>
                        <a:latin typeface="Calibri"/>
                        <a:ea typeface="+mn-ea"/>
                        <a:cs typeface="Times New Roman"/>
                      </a:endParaRPr>
                    </a:p>
                  </a:txBody>
                  <a:tcPr marL="85931" marR="85931" marT="42966" marB="42966">
                    <a:lnL w="19050" cap="flat" cmpd="sng" algn="ctr">
                      <a:solidFill>
                        <a:srgbClr val="FFFFEF"/>
                      </a:solidFill>
                      <a:prstDash val="solid"/>
                      <a:round/>
                      <a:headEnd type="none" w="med" len="med"/>
                      <a:tailEnd type="none" w="med" len="med"/>
                    </a:lnL>
                    <a:lnR w="19050" cap="flat" cmpd="sng" algn="ctr">
                      <a:noFill/>
                      <a:prstDash val="solid"/>
                      <a:round/>
                      <a:headEnd type="none" w="med" len="med"/>
                      <a:tailEnd type="none" w="med" len="med"/>
                    </a:lnR>
                    <a:lnT w="57150" cap="flat" cmpd="sng" algn="ctr">
                      <a:noFill/>
                      <a:prstDash val="solid"/>
                      <a:round/>
                      <a:headEnd type="none" w="med" len="med"/>
                      <a:tailEnd type="none" w="med" len="med"/>
                    </a:lnT>
                    <a:lnB w="19050" cap="flat" cmpd="sng" algn="ctr">
                      <a:solidFill>
                        <a:srgbClr val="D7D4CB"/>
                      </a:solidFill>
                      <a:prstDash val="solid"/>
                      <a:round/>
                      <a:headEnd type="none" w="med" len="med"/>
                      <a:tailEnd type="none" w="med" len="med"/>
                    </a:lnB>
                    <a:lnTlToBr w="12700" cmpd="sng">
                      <a:noFill/>
                      <a:prstDash val="solid"/>
                    </a:lnTlToBr>
                    <a:lnBlToTr w="12700" cmpd="sng">
                      <a:noFill/>
                      <a:prstDash val="solid"/>
                    </a:lnBlToTr>
                    <a:solidFill>
                      <a:schemeClr val="tx2">
                        <a:lumMod val="60000"/>
                        <a:lumOff val="40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r>
              <a:tr h="149506">
                <a:tc vMerge="1">
                  <a:txBody>
                    <a:bodyPr/>
                    <a:lstStyle/>
                    <a:p>
                      <a:pPr marL="0" algn="l" defTabSz="914400" rtl="0" eaLnBrk="1" latinLnBrk="0" hangingPunct="1">
                        <a:lnSpc>
                          <a:spcPct val="115000"/>
                        </a:lnSpc>
                      </a:pPr>
                      <a:endParaRPr lang="en-GB" sz="100" kern="1200" dirty="0">
                        <a:solidFill>
                          <a:schemeClr val="bg2">
                            <a:lumMod val="60000"/>
                            <a:lumOff val="40000"/>
                          </a:schemeClr>
                        </a:solidFill>
                        <a:effectLst/>
                        <a:latin typeface="Calibri"/>
                        <a:ea typeface="+mn-ea"/>
                        <a:cs typeface="Times New Roman"/>
                      </a:endParaRPr>
                    </a:p>
                  </a:txBody>
                  <a:tcPr marL="85931" marR="85931" marT="42966" marB="42966">
                    <a:lnL w="19050" cap="flat" cmpd="sng" algn="ctr">
                      <a:noFill/>
                      <a:prstDash val="solid"/>
                      <a:round/>
                      <a:headEnd type="none" w="med" len="med"/>
                      <a:tailEnd type="none" w="med" len="med"/>
                    </a:lnL>
                    <a:lnR w="19050" cap="flat" cmpd="sng" algn="ctr">
                      <a:solidFill>
                        <a:srgbClr val="D7D4CB"/>
                      </a:solidFill>
                      <a:prstDash val="solid"/>
                      <a:round/>
                      <a:headEnd type="none" w="med" len="med"/>
                      <a:tailEnd type="none" w="med" len="med"/>
                    </a:lnR>
                    <a:lnT w="1905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defTabSz="914400" rtl="0" eaLnBrk="1" latinLnBrk="0" hangingPunct="1">
                        <a:lnSpc>
                          <a:spcPct val="115000"/>
                        </a:lnSpc>
                        <a:spcAft>
                          <a:spcPts val="0"/>
                        </a:spcAft>
                      </a:pPr>
                      <a:endParaRPr lang="en-GB" sz="100" kern="1200" dirty="0">
                        <a:solidFill>
                          <a:schemeClr val="bg2">
                            <a:lumMod val="60000"/>
                            <a:lumOff val="40000"/>
                          </a:schemeClr>
                        </a:solidFill>
                        <a:effectLst/>
                        <a:latin typeface="Calibri"/>
                        <a:ea typeface="+mn-ea"/>
                        <a:cs typeface="Times New Roman"/>
                      </a:endParaRPr>
                    </a:p>
                  </a:txBody>
                  <a:tcPr marL="85931" marR="85931" marT="42966" marB="42966">
                    <a:lnL w="19050" cap="flat" cmpd="sng" algn="ctr">
                      <a:solidFill>
                        <a:srgbClr val="D7D4CB"/>
                      </a:solidFill>
                      <a:prstDash val="solid"/>
                      <a:round/>
                      <a:headEnd type="none" w="med" len="med"/>
                      <a:tailEnd type="none" w="med" len="med"/>
                    </a:lnL>
                    <a:lnR w="19050" cap="flat" cmpd="sng" algn="ctr">
                      <a:solidFill>
                        <a:srgbClr val="D7D4CB"/>
                      </a:solidFill>
                      <a:prstDash val="solid"/>
                      <a:round/>
                      <a:headEnd type="none" w="med" len="med"/>
                      <a:tailEnd type="none" w="med" len="med"/>
                    </a:lnR>
                    <a:lnT w="19050" cap="flat" cmpd="sng" algn="ctr">
                      <a:solidFill>
                        <a:srgbClr val="D7D4CB"/>
                      </a:solidFill>
                      <a:prstDash val="solid"/>
                      <a:round/>
                      <a:headEnd type="none" w="med" len="med"/>
                      <a:tailEnd type="none" w="med" len="med"/>
                    </a:lnT>
                    <a:lnB w="19050" cap="flat" cmpd="sng" algn="ctr">
                      <a:solidFill>
                        <a:srgbClr val="D7D4CB"/>
                      </a:solidFill>
                      <a:prstDash val="solid"/>
                      <a:round/>
                      <a:headEnd type="none" w="med" len="med"/>
                      <a:tailEnd type="none" w="med" len="med"/>
                    </a:lnB>
                    <a:lnTlToBr w="12700" cmpd="sng">
                      <a:noFill/>
                      <a:prstDash val="solid"/>
                    </a:lnTlToBr>
                    <a:lnBlToTr w="12700" cmpd="sng">
                      <a:noFill/>
                      <a:prstDash val="solid"/>
                    </a:lnBlToTr>
                    <a:gradFill>
                      <a:gsLst>
                        <a:gs pos="24000">
                          <a:schemeClr val="bg1">
                            <a:lumMod val="50000"/>
                          </a:schemeClr>
                        </a:gs>
                        <a:gs pos="100000">
                          <a:srgbClr val="D7D4CB">
                            <a:lumMod val="38000"/>
                          </a:srgbClr>
                        </a:gs>
                        <a:gs pos="100000">
                          <a:schemeClr val="accent1">
                            <a:shade val="100000"/>
                            <a:satMod val="115000"/>
                          </a:schemeClr>
                        </a:gs>
                      </a:gsLst>
                      <a:path path="rect">
                        <a:fillToRect l="100000" t="100000"/>
                      </a:path>
                    </a:gradFill>
                  </a:tcPr>
                </a:tc>
                <a:tc>
                  <a:txBody>
                    <a:bodyPr/>
                    <a:lstStyle/>
                    <a:p>
                      <a:pPr marL="0" algn="l" defTabSz="914400" rtl="0" eaLnBrk="1" latinLnBrk="0" hangingPunct="1">
                        <a:lnSpc>
                          <a:spcPct val="115000"/>
                        </a:lnSpc>
                        <a:spcAft>
                          <a:spcPts val="0"/>
                        </a:spcAft>
                      </a:pPr>
                      <a:endParaRPr lang="en-GB" sz="100" kern="1200" dirty="0">
                        <a:solidFill>
                          <a:schemeClr val="bg2">
                            <a:lumMod val="60000"/>
                            <a:lumOff val="40000"/>
                          </a:schemeClr>
                        </a:solidFill>
                        <a:effectLst/>
                        <a:latin typeface="Calibri"/>
                        <a:ea typeface="+mn-ea"/>
                        <a:cs typeface="Times New Roman"/>
                      </a:endParaRPr>
                    </a:p>
                  </a:txBody>
                  <a:tcPr marL="85931" marR="85931" marT="42966" marB="42966">
                    <a:lnL w="19050" cap="flat" cmpd="sng" algn="ctr">
                      <a:solidFill>
                        <a:srgbClr val="D7D4CB"/>
                      </a:solidFill>
                      <a:prstDash val="solid"/>
                      <a:round/>
                      <a:headEnd type="none" w="med" len="med"/>
                      <a:tailEnd type="none" w="med" len="med"/>
                    </a:lnL>
                    <a:lnR w="19050" cap="flat" cmpd="sng" algn="ctr">
                      <a:solidFill>
                        <a:srgbClr val="D7D4CB"/>
                      </a:solidFill>
                      <a:prstDash val="solid"/>
                      <a:round/>
                      <a:headEnd type="none" w="med" len="med"/>
                      <a:tailEnd type="none" w="med" len="med"/>
                    </a:lnR>
                    <a:lnT w="19050" cap="flat" cmpd="sng" algn="ctr">
                      <a:solidFill>
                        <a:srgbClr val="D7D4CB"/>
                      </a:solidFill>
                      <a:prstDash val="solid"/>
                      <a:round/>
                      <a:headEnd type="none" w="med" len="med"/>
                      <a:tailEnd type="none" w="med" len="med"/>
                    </a:lnT>
                    <a:lnB w="19050" cap="flat" cmpd="sng" algn="ctr">
                      <a:solidFill>
                        <a:srgbClr val="D7D4CB"/>
                      </a:solidFill>
                      <a:prstDash val="solid"/>
                      <a:round/>
                      <a:headEnd type="none" w="med" len="med"/>
                      <a:tailEnd type="none" w="med" len="med"/>
                    </a:lnB>
                    <a:lnTlToBr w="12700" cmpd="sng">
                      <a:noFill/>
                      <a:prstDash val="solid"/>
                    </a:lnTlToBr>
                    <a:lnBlToTr w="12700" cmpd="sng">
                      <a:noFill/>
                      <a:prstDash val="solid"/>
                    </a:lnBlToTr>
                    <a:gradFill>
                      <a:gsLst>
                        <a:gs pos="24000">
                          <a:schemeClr val="bg1">
                            <a:lumMod val="50000"/>
                          </a:schemeClr>
                        </a:gs>
                        <a:gs pos="100000">
                          <a:srgbClr val="D7D4CB">
                            <a:lumMod val="38000"/>
                          </a:srgbClr>
                        </a:gs>
                        <a:gs pos="100000">
                          <a:schemeClr val="accent1">
                            <a:shade val="100000"/>
                            <a:satMod val="115000"/>
                          </a:schemeClr>
                        </a:gs>
                      </a:gsLst>
                      <a:path path="rect">
                        <a:fillToRect l="100000" t="100000"/>
                      </a:path>
                    </a:gradFill>
                  </a:tcPr>
                </a:tc>
                <a:tc>
                  <a:txBody>
                    <a:bodyPr/>
                    <a:lstStyle/>
                    <a:p>
                      <a:pPr marL="0" algn="l" defTabSz="914400" rtl="0" eaLnBrk="1" latinLnBrk="0" hangingPunct="1">
                        <a:lnSpc>
                          <a:spcPct val="115000"/>
                        </a:lnSpc>
                        <a:spcAft>
                          <a:spcPts val="0"/>
                        </a:spcAft>
                      </a:pPr>
                      <a:endParaRPr lang="en-GB" sz="100" kern="1200" dirty="0">
                        <a:solidFill>
                          <a:schemeClr val="bg2">
                            <a:lumMod val="60000"/>
                            <a:lumOff val="40000"/>
                          </a:schemeClr>
                        </a:solidFill>
                        <a:effectLst/>
                        <a:latin typeface="Calibri"/>
                        <a:ea typeface="+mn-ea"/>
                        <a:cs typeface="Times New Roman"/>
                      </a:endParaRPr>
                    </a:p>
                  </a:txBody>
                  <a:tcPr marL="85931" marR="85931" marT="42966" marB="42966">
                    <a:lnL w="19050" cap="flat" cmpd="sng" algn="ctr">
                      <a:solidFill>
                        <a:srgbClr val="D7D4CB"/>
                      </a:solidFill>
                      <a:prstDash val="solid"/>
                      <a:round/>
                      <a:headEnd type="none" w="med" len="med"/>
                      <a:tailEnd type="none" w="med" len="med"/>
                    </a:lnL>
                    <a:lnR w="19050" cap="flat" cmpd="sng" algn="ctr">
                      <a:solidFill>
                        <a:srgbClr val="D7D4CB"/>
                      </a:solidFill>
                      <a:prstDash val="solid"/>
                      <a:round/>
                      <a:headEnd type="none" w="med" len="med"/>
                      <a:tailEnd type="none" w="med" len="med"/>
                    </a:lnR>
                    <a:lnT w="19050" cap="flat" cmpd="sng" algn="ctr">
                      <a:solidFill>
                        <a:srgbClr val="D7D4CB"/>
                      </a:solidFill>
                      <a:prstDash val="solid"/>
                      <a:round/>
                      <a:headEnd type="none" w="med" len="med"/>
                      <a:tailEnd type="none" w="med" len="med"/>
                    </a:lnT>
                    <a:lnB w="19050" cap="flat" cmpd="sng" algn="ctr">
                      <a:solidFill>
                        <a:srgbClr val="D7D4CB"/>
                      </a:solidFill>
                      <a:prstDash val="solid"/>
                      <a:round/>
                      <a:headEnd type="none" w="med" len="med"/>
                      <a:tailEnd type="none" w="med" len="med"/>
                    </a:lnB>
                    <a:lnTlToBr w="12700" cmpd="sng">
                      <a:noFill/>
                      <a:prstDash val="solid"/>
                    </a:lnTlToBr>
                    <a:lnBlToTr w="12700" cmpd="sng">
                      <a:noFill/>
                      <a:prstDash val="solid"/>
                    </a:lnBlToTr>
                    <a:gradFill>
                      <a:gsLst>
                        <a:gs pos="24000">
                          <a:schemeClr val="bg1">
                            <a:lumMod val="50000"/>
                          </a:schemeClr>
                        </a:gs>
                        <a:gs pos="100000">
                          <a:srgbClr val="D7D4CB">
                            <a:lumMod val="38000"/>
                          </a:srgbClr>
                        </a:gs>
                        <a:gs pos="100000">
                          <a:schemeClr val="accent1">
                            <a:shade val="100000"/>
                            <a:satMod val="115000"/>
                          </a:schemeClr>
                        </a:gs>
                      </a:gsLst>
                      <a:path path="rect">
                        <a:fillToRect l="100000" t="100000"/>
                      </a:path>
                    </a:gradFill>
                  </a:tcPr>
                </a:tc>
                <a:tc>
                  <a:txBody>
                    <a:bodyPr/>
                    <a:lstStyle/>
                    <a:p>
                      <a:pPr marL="0" algn="l" defTabSz="914400" rtl="0" eaLnBrk="1" latinLnBrk="0" hangingPunct="1">
                        <a:lnSpc>
                          <a:spcPct val="115000"/>
                        </a:lnSpc>
                        <a:spcAft>
                          <a:spcPts val="0"/>
                        </a:spcAft>
                      </a:pPr>
                      <a:endParaRPr lang="en-GB" sz="100" kern="1200" dirty="0">
                        <a:solidFill>
                          <a:schemeClr val="bg2">
                            <a:lumMod val="60000"/>
                            <a:lumOff val="40000"/>
                          </a:schemeClr>
                        </a:solidFill>
                        <a:effectLst/>
                        <a:latin typeface="Calibri"/>
                        <a:ea typeface="+mn-ea"/>
                        <a:cs typeface="Times New Roman"/>
                      </a:endParaRPr>
                    </a:p>
                  </a:txBody>
                  <a:tcPr marL="85931" marR="85931" marT="42966" marB="42966">
                    <a:lnL w="19050" cap="flat" cmpd="sng" algn="ctr">
                      <a:solidFill>
                        <a:srgbClr val="D7D4CB"/>
                      </a:solidFill>
                      <a:prstDash val="solid"/>
                      <a:round/>
                      <a:headEnd type="none" w="med" len="med"/>
                      <a:tailEnd type="none" w="med" len="med"/>
                    </a:lnL>
                    <a:lnR w="19050" cap="flat" cmpd="sng" algn="ctr">
                      <a:solidFill>
                        <a:srgbClr val="D7D4CB"/>
                      </a:solidFill>
                      <a:prstDash val="solid"/>
                      <a:round/>
                      <a:headEnd type="none" w="med" len="med"/>
                      <a:tailEnd type="none" w="med" len="med"/>
                    </a:lnR>
                    <a:lnT w="19050" cap="flat" cmpd="sng" algn="ctr">
                      <a:solidFill>
                        <a:srgbClr val="D7D4CB"/>
                      </a:solidFill>
                      <a:prstDash val="solid"/>
                      <a:round/>
                      <a:headEnd type="none" w="med" len="med"/>
                      <a:tailEnd type="none" w="med" len="med"/>
                    </a:lnT>
                    <a:lnB w="19050" cap="flat" cmpd="sng" algn="ctr">
                      <a:solidFill>
                        <a:srgbClr val="D7D4CB"/>
                      </a:solidFill>
                      <a:prstDash val="solid"/>
                      <a:round/>
                      <a:headEnd type="none" w="med" len="med"/>
                      <a:tailEnd type="none" w="med" len="med"/>
                    </a:lnB>
                    <a:lnTlToBr w="12700" cmpd="sng">
                      <a:noFill/>
                      <a:prstDash val="solid"/>
                    </a:lnTlToBr>
                    <a:lnBlToTr w="12700" cmpd="sng">
                      <a:noFill/>
                      <a:prstDash val="solid"/>
                    </a:lnBlToTr>
                    <a:gradFill>
                      <a:gsLst>
                        <a:gs pos="24000">
                          <a:schemeClr val="bg1">
                            <a:lumMod val="50000"/>
                          </a:schemeClr>
                        </a:gs>
                        <a:gs pos="100000">
                          <a:srgbClr val="D7D4CB">
                            <a:lumMod val="38000"/>
                          </a:srgbClr>
                        </a:gs>
                        <a:gs pos="100000">
                          <a:schemeClr val="accent1">
                            <a:shade val="100000"/>
                            <a:satMod val="115000"/>
                          </a:schemeClr>
                        </a:gs>
                      </a:gsLst>
                      <a:path path="rect">
                        <a:fillToRect l="100000" t="100000"/>
                      </a:path>
                    </a:gradFill>
                  </a:tcPr>
                </a:tc>
                <a:tc>
                  <a:txBody>
                    <a:bodyPr/>
                    <a:lstStyle/>
                    <a:p>
                      <a:pPr marL="0" algn="l" defTabSz="914400" rtl="0" eaLnBrk="1" latinLnBrk="0" hangingPunct="1">
                        <a:lnSpc>
                          <a:spcPct val="115000"/>
                        </a:lnSpc>
                        <a:spcAft>
                          <a:spcPts val="0"/>
                        </a:spcAft>
                      </a:pPr>
                      <a:endParaRPr lang="en-GB" sz="100" kern="1200" dirty="0">
                        <a:solidFill>
                          <a:schemeClr val="bg2">
                            <a:lumMod val="60000"/>
                            <a:lumOff val="40000"/>
                          </a:schemeClr>
                        </a:solidFill>
                        <a:effectLst/>
                        <a:latin typeface="Calibri"/>
                        <a:ea typeface="+mn-ea"/>
                        <a:cs typeface="Times New Roman"/>
                      </a:endParaRPr>
                    </a:p>
                  </a:txBody>
                  <a:tcPr marL="85931" marR="85931" marT="42966" marB="42966">
                    <a:lnL w="19050" cap="flat" cmpd="sng" algn="ctr">
                      <a:solidFill>
                        <a:srgbClr val="D7D4CB"/>
                      </a:solidFill>
                      <a:prstDash val="solid"/>
                      <a:round/>
                      <a:headEnd type="none" w="med" len="med"/>
                      <a:tailEnd type="none" w="med" len="med"/>
                    </a:lnL>
                    <a:lnR w="19050" cap="flat" cmpd="sng" algn="ctr">
                      <a:solidFill>
                        <a:srgbClr val="D7D4CB"/>
                      </a:solidFill>
                      <a:prstDash val="solid"/>
                      <a:round/>
                      <a:headEnd type="none" w="med" len="med"/>
                      <a:tailEnd type="none" w="med" len="med"/>
                    </a:lnR>
                    <a:lnT w="19050" cap="flat" cmpd="sng" algn="ctr">
                      <a:solidFill>
                        <a:srgbClr val="D7D4CB"/>
                      </a:solidFill>
                      <a:prstDash val="solid"/>
                      <a:round/>
                      <a:headEnd type="none" w="med" len="med"/>
                      <a:tailEnd type="none" w="med" len="med"/>
                    </a:lnT>
                    <a:lnB w="19050" cap="flat" cmpd="sng" algn="ctr">
                      <a:solidFill>
                        <a:srgbClr val="D7D4CB"/>
                      </a:solidFill>
                      <a:prstDash val="solid"/>
                      <a:round/>
                      <a:headEnd type="none" w="med" len="med"/>
                      <a:tailEnd type="none" w="med" len="med"/>
                    </a:lnB>
                    <a:lnTlToBr w="12700" cmpd="sng">
                      <a:noFill/>
                      <a:prstDash val="solid"/>
                    </a:lnTlToBr>
                    <a:lnBlToTr w="12700" cmpd="sng">
                      <a:noFill/>
                      <a:prstDash val="solid"/>
                    </a:lnBlToTr>
                    <a:gradFill>
                      <a:gsLst>
                        <a:gs pos="24000">
                          <a:schemeClr val="bg1">
                            <a:lumMod val="50000"/>
                          </a:schemeClr>
                        </a:gs>
                        <a:gs pos="100000">
                          <a:srgbClr val="D7D4CB">
                            <a:lumMod val="38000"/>
                          </a:srgbClr>
                        </a:gs>
                        <a:gs pos="100000">
                          <a:schemeClr val="accent1">
                            <a:shade val="100000"/>
                            <a:satMod val="115000"/>
                          </a:schemeClr>
                        </a:gs>
                      </a:gsLst>
                      <a:path path="rect">
                        <a:fillToRect l="100000" t="100000"/>
                      </a:path>
                    </a:gradFill>
                  </a:tcPr>
                </a:tc>
                <a:tc>
                  <a:txBody>
                    <a:bodyPr/>
                    <a:lstStyle/>
                    <a:p>
                      <a:pPr marL="0" algn="l" defTabSz="914400" rtl="0" eaLnBrk="1" latinLnBrk="0" hangingPunct="1">
                        <a:lnSpc>
                          <a:spcPct val="115000"/>
                        </a:lnSpc>
                        <a:spcAft>
                          <a:spcPts val="0"/>
                        </a:spcAft>
                      </a:pPr>
                      <a:endParaRPr lang="en-GB" sz="100" kern="1200" dirty="0">
                        <a:solidFill>
                          <a:schemeClr val="bg2">
                            <a:lumMod val="60000"/>
                            <a:lumOff val="40000"/>
                          </a:schemeClr>
                        </a:solidFill>
                        <a:effectLst/>
                        <a:latin typeface="Calibri"/>
                        <a:ea typeface="+mn-ea"/>
                        <a:cs typeface="Times New Roman"/>
                      </a:endParaRPr>
                    </a:p>
                  </a:txBody>
                  <a:tcPr marL="85931" marR="85931" marT="42966" marB="42966">
                    <a:lnL w="19050" cap="flat" cmpd="sng" algn="ctr">
                      <a:solidFill>
                        <a:srgbClr val="D7D4CB"/>
                      </a:solidFill>
                      <a:prstDash val="solid"/>
                      <a:round/>
                      <a:headEnd type="none" w="med" len="med"/>
                      <a:tailEnd type="none" w="med" len="med"/>
                    </a:lnL>
                    <a:lnR w="19050" cap="flat" cmpd="sng" algn="ctr">
                      <a:solidFill>
                        <a:srgbClr val="D7D4CB"/>
                      </a:solidFill>
                      <a:prstDash val="solid"/>
                      <a:round/>
                      <a:headEnd type="none" w="med" len="med"/>
                      <a:tailEnd type="none" w="med" len="med"/>
                    </a:lnR>
                    <a:lnT w="19050" cap="flat" cmpd="sng" algn="ctr">
                      <a:solidFill>
                        <a:srgbClr val="D7D4CB"/>
                      </a:solidFill>
                      <a:prstDash val="solid"/>
                      <a:round/>
                      <a:headEnd type="none" w="med" len="med"/>
                      <a:tailEnd type="none" w="med" len="med"/>
                    </a:lnT>
                    <a:lnB w="19050" cap="flat" cmpd="sng" algn="ctr">
                      <a:solidFill>
                        <a:srgbClr val="D7D4CB"/>
                      </a:solidFill>
                      <a:prstDash val="solid"/>
                      <a:round/>
                      <a:headEnd type="none" w="med" len="med"/>
                      <a:tailEnd type="none" w="med" len="med"/>
                    </a:lnB>
                    <a:lnTlToBr w="12700" cmpd="sng">
                      <a:noFill/>
                      <a:prstDash val="solid"/>
                    </a:lnTlToBr>
                    <a:lnBlToTr w="12700" cmpd="sng">
                      <a:noFill/>
                      <a:prstDash val="solid"/>
                    </a:lnBlToTr>
                    <a:gradFill>
                      <a:gsLst>
                        <a:gs pos="24000">
                          <a:schemeClr val="bg1">
                            <a:lumMod val="50000"/>
                          </a:schemeClr>
                        </a:gs>
                        <a:gs pos="100000">
                          <a:srgbClr val="D7D4CB">
                            <a:lumMod val="38000"/>
                          </a:srgbClr>
                        </a:gs>
                        <a:gs pos="100000">
                          <a:schemeClr val="accent1">
                            <a:shade val="100000"/>
                            <a:satMod val="115000"/>
                          </a:schemeClr>
                        </a:gs>
                      </a:gsLst>
                      <a:path path="rect">
                        <a:fillToRect l="100000" t="100000"/>
                      </a:path>
                    </a:gradFill>
                  </a:tcPr>
                </a:tc>
                <a:tc>
                  <a:txBody>
                    <a:bodyPr/>
                    <a:lstStyle/>
                    <a:p>
                      <a:pPr marL="0" algn="l" defTabSz="914400" rtl="0" eaLnBrk="1" latinLnBrk="0" hangingPunct="1">
                        <a:lnSpc>
                          <a:spcPct val="115000"/>
                        </a:lnSpc>
                        <a:spcAft>
                          <a:spcPts val="0"/>
                        </a:spcAft>
                      </a:pPr>
                      <a:endParaRPr lang="en-GB" sz="100" kern="1200" dirty="0">
                        <a:solidFill>
                          <a:schemeClr val="bg2">
                            <a:lumMod val="60000"/>
                            <a:lumOff val="40000"/>
                          </a:schemeClr>
                        </a:solidFill>
                        <a:effectLst/>
                        <a:latin typeface="Calibri"/>
                        <a:ea typeface="+mn-ea"/>
                        <a:cs typeface="Times New Roman"/>
                      </a:endParaRPr>
                    </a:p>
                  </a:txBody>
                  <a:tcPr marL="85931" marR="85931" marT="42966" marB="42966">
                    <a:lnL w="19050" cap="flat" cmpd="sng" algn="ctr">
                      <a:solidFill>
                        <a:srgbClr val="D7D4CB"/>
                      </a:solidFill>
                      <a:prstDash val="solid"/>
                      <a:round/>
                      <a:headEnd type="none" w="med" len="med"/>
                      <a:tailEnd type="none" w="med" len="med"/>
                    </a:lnL>
                    <a:lnR w="19050" cap="flat" cmpd="sng" algn="ctr">
                      <a:solidFill>
                        <a:srgbClr val="D7D4CB"/>
                      </a:solidFill>
                      <a:prstDash val="solid"/>
                      <a:round/>
                      <a:headEnd type="none" w="med" len="med"/>
                      <a:tailEnd type="none" w="med" len="med"/>
                    </a:lnR>
                    <a:lnT w="19050" cap="flat" cmpd="sng" algn="ctr">
                      <a:solidFill>
                        <a:srgbClr val="D7D4CB"/>
                      </a:solidFill>
                      <a:prstDash val="solid"/>
                      <a:round/>
                      <a:headEnd type="none" w="med" len="med"/>
                      <a:tailEnd type="none" w="med" len="med"/>
                    </a:lnT>
                    <a:lnB w="19050" cap="flat" cmpd="sng" algn="ctr">
                      <a:solidFill>
                        <a:srgbClr val="D7D4CB"/>
                      </a:solidFill>
                      <a:prstDash val="solid"/>
                      <a:round/>
                      <a:headEnd type="none" w="med" len="med"/>
                      <a:tailEnd type="none" w="med" len="med"/>
                    </a:lnB>
                    <a:lnTlToBr w="12700" cmpd="sng">
                      <a:noFill/>
                      <a:prstDash val="solid"/>
                    </a:lnTlToBr>
                    <a:lnBlToTr w="12700" cmpd="sng">
                      <a:noFill/>
                      <a:prstDash val="solid"/>
                    </a:lnBlToTr>
                    <a:gradFill>
                      <a:gsLst>
                        <a:gs pos="24000">
                          <a:schemeClr val="bg1">
                            <a:lumMod val="50000"/>
                          </a:schemeClr>
                        </a:gs>
                        <a:gs pos="100000">
                          <a:srgbClr val="D7D4CB">
                            <a:lumMod val="38000"/>
                          </a:srgbClr>
                        </a:gs>
                        <a:gs pos="100000">
                          <a:schemeClr val="accent1">
                            <a:shade val="100000"/>
                            <a:satMod val="115000"/>
                          </a:schemeClr>
                        </a:gs>
                      </a:gsLst>
                      <a:path path="rect">
                        <a:fillToRect l="100000" t="100000"/>
                      </a:path>
                    </a:gradFill>
                  </a:tcPr>
                </a:tc>
                <a:tc>
                  <a:txBody>
                    <a:bodyPr/>
                    <a:lstStyle/>
                    <a:p>
                      <a:pPr marL="0" algn="l" defTabSz="914400" rtl="0" eaLnBrk="1" latinLnBrk="0" hangingPunct="1">
                        <a:lnSpc>
                          <a:spcPct val="115000"/>
                        </a:lnSpc>
                        <a:spcAft>
                          <a:spcPts val="0"/>
                        </a:spcAft>
                      </a:pPr>
                      <a:endParaRPr lang="en-GB" sz="100" kern="1200" dirty="0">
                        <a:solidFill>
                          <a:schemeClr val="bg2">
                            <a:lumMod val="60000"/>
                            <a:lumOff val="40000"/>
                          </a:schemeClr>
                        </a:solidFill>
                        <a:effectLst/>
                        <a:latin typeface="Calibri"/>
                        <a:ea typeface="+mn-ea"/>
                        <a:cs typeface="Times New Roman"/>
                      </a:endParaRPr>
                    </a:p>
                  </a:txBody>
                  <a:tcPr marL="85931" marR="85931" marT="42966" marB="42966">
                    <a:lnL w="19050" cap="flat" cmpd="sng" algn="ctr">
                      <a:solidFill>
                        <a:srgbClr val="D7D4CB"/>
                      </a:solidFill>
                      <a:prstDash val="solid"/>
                      <a:round/>
                      <a:headEnd type="none" w="med" len="med"/>
                      <a:tailEnd type="none" w="med" len="med"/>
                    </a:lnL>
                    <a:lnR w="19050" cap="flat" cmpd="sng" algn="ctr">
                      <a:solidFill>
                        <a:srgbClr val="D7D4CB"/>
                      </a:solidFill>
                      <a:prstDash val="solid"/>
                      <a:round/>
                      <a:headEnd type="none" w="med" len="med"/>
                      <a:tailEnd type="none" w="med" len="med"/>
                    </a:lnR>
                    <a:lnT w="19050" cap="flat" cmpd="sng" algn="ctr">
                      <a:solidFill>
                        <a:srgbClr val="D7D4CB"/>
                      </a:solidFill>
                      <a:prstDash val="solid"/>
                      <a:round/>
                      <a:headEnd type="none" w="med" len="med"/>
                      <a:tailEnd type="none" w="med" len="med"/>
                    </a:lnT>
                    <a:lnB w="19050" cap="flat" cmpd="sng" algn="ctr">
                      <a:solidFill>
                        <a:srgbClr val="D7D4CB"/>
                      </a:solidFill>
                      <a:prstDash val="solid"/>
                      <a:round/>
                      <a:headEnd type="none" w="med" len="med"/>
                      <a:tailEnd type="none" w="med" len="med"/>
                    </a:lnB>
                    <a:lnTlToBr w="12700" cmpd="sng">
                      <a:noFill/>
                      <a:prstDash val="solid"/>
                    </a:lnTlToBr>
                    <a:lnBlToTr w="12700" cmpd="sng">
                      <a:noFill/>
                      <a:prstDash val="solid"/>
                    </a:lnBlToTr>
                    <a:gradFill>
                      <a:gsLst>
                        <a:gs pos="24000">
                          <a:schemeClr val="bg1">
                            <a:lumMod val="50000"/>
                          </a:schemeClr>
                        </a:gs>
                        <a:gs pos="100000">
                          <a:srgbClr val="D7D4CB">
                            <a:lumMod val="38000"/>
                          </a:srgbClr>
                        </a:gs>
                        <a:gs pos="100000">
                          <a:schemeClr val="accent1">
                            <a:shade val="100000"/>
                            <a:satMod val="115000"/>
                          </a:schemeClr>
                        </a:gs>
                      </a:gsLst>
                      <a:path path="rect">
                        <a:fillToRect l="100000" t="100000"/>
                      </a:path>
                    </a:gradFill>
                  </a:tcPr>
                </a:tc>
                <a:tc>
                  <a:txBody>
                    <a:bodyPr/>
                    <a:lstStyle/>
                    <a:p>
                      <a:pPr marL="0" algn="l" defTabSz="914400" rtl="0" eaLnBrk="1" latinLnBrk="0" hangingPunct="1">
                        <a:lnSpc>
                          <a:spcPct val="115000"/>
                        </a:lnSpc>
                        <a:spcAft>
                          <a:spcPts val="0"/>
                        </a:spcAft>
                      </a:pPr>
                      <a:endParaRPr lang="en-GB" sz="100" kern="1200" dirty="0">
                        <a:solidFill>
                          <a:schemeClr val="bg2">
                            <a:lumMod val="60000"/>
                            <a:lumOff val="40000"/>
                          </a:schemeClr>
                        </a:solidFill>
                        <a:effectLst/>
                        <a:latin typeface="Calibri"/>
                        <a:ea typeface="+mn-ea"/>
                        <a:cs typeface="Times New Roman"/>
                      </a:endParaRPr>
                    </a:p>
                  </a:txBody>
                  <a:tcPr marL="85931" marR="85931" marT="42966" marB="42966">
                    <a:lnL w="19050" cap="flat" cmpd="sng" algn="ctr">
                      <a:solidFill>
                        <a:srgbClr val="D7D4CB"/>
                      </a:solidFill>
                      <a:prstDash val="solid"/>
                      <a:round/>
                      <a:headEnd type="none" w="med" len="med"/>
                      <a:tailEnd type="none" w="med" len="med"/>
                    </a:lnL>
                    <a:lnR w="19050" cap="flat" cmpd="sng" algn="ctr">
                      <a:solidFill>
                        <a:srgbClr val="D7D4CB"/>
                      </a:solidFill>
                      <a:prstDash val="solid"/>
                      <a:round/>
                      <a:headEnd type="none" w="med" len="med"/>
                      <a:tailEnd type="none" w="med" len="med"/>
                    </a:lnR>
                    <a:lnT w="19050" cap="flat" cmpd="sng" algn="ctr">
                      <a:solidFill>
                        <a:srgbClr val="D7D4CB"/>
                      </a:solidFill>
                      <a:prstDash val="solid"/>
                      <a:round/>
                      <a:headEnd type="none" w="med" len="med"/>
                      <a:tailEnd type="none" w="med" len="med"/>
                    </a:lnT>
                    <a:lnB w="19050" cap="flat" cmpd="sng" algn="ctr">
                      <a:solidFill>
                        <a:srgbClr val="D7D4CB"/>
                      </a:solidFill>
                      <a:prstDash val="solid"/>
                      <a:round/>
                      <a:headEnd type="none" w="med" len="med"/>
                      <a:tailEnd type="none" w="med" len="med"/>
                    </a:lnB>
                    <a:lnTlToBr w="12700" cmpd="sng">
                      <a:noFill/>
                      <a:prstDash val="solid"/>
                    </a:lnTlToBr>
                    <a:lnBlToTr w="12700" cmpd="sng">
                      <a:noFill/>
                      <a:prstDash val="solid"/>
                    </a:lnBlToTr>
                    <a:gradFill>
                      <a:gsLst>
                        <a:gs pos="24000">
                          <a:schemeClr val="bg1">
                            <a:lumMod val="50000"/>
                          </a:schemeClr>
                        </a:gs>
                        <a:gs pos="100000">
                          <a:srgbClr val="D7D4CB">
                            <a:lumMod val="38000"/>
                          </a:srgbClr>
                        </a:gs>
                        <a:gs pos="100000">
                          <a:schemeClr val="accent1">
                            <a:shade val="100000"/>
                            <a:satMod val="115000"/>
                          </a:schemeClr>
                        </a:gs>
                      </a:gsLst>
                      <a:path path="rect">
                        <a:fillToRect l="100000" t="100000"/>
                      </a:path>
                    </a:gradFill>
                  </a:tcPr>
                </a:tc>
                <a:tc>
                  <a:txBody>
                    <a:bodyPr/>
                    <a:lstStyle/>
                    <a:p>
                      <a:pPr marL="0" algn="l" defTabSz="914400" rtl="0" eaLnBrk="1" latinLnBrk="0" hangingPunct="1">
                        <a:lnSpc>
                          <a:spcPct val="115000"/>
                        </a:lnSpc>
                        <a:spcAft>
                          <a:spcPts val="0"/>
                        </a:spcAft>
                      </a:pPr>
                      <a:endParaRPr lang="en-GB" sz="100" kern="1200" dirty="0">
                        <a:solidFill>
                          <a:schemeClr val="bg2">
                            <a:lumMod val="60000"/>
                            <a:lumOff val="40000"/>
                          </a:schemeClr>
                        </a:solidFill>
                        <a:effectLst/>
                        <a:latin typeface="Calibri"/>
                        <a:ea typeface="+mn-ea"/>
                        <a:cs typeface="Times New Roman"/>
                      </a:endParaRPr>
                    </a:p>
                  </a:txBody>
                  <a:tcPr marL="85931" marR="85931" marT="42966" marB="42966">
                    <a:lnL w="19050" cap="flat" cmpd="sng" algn="ctr">
                      <a:solidFill>
                        <a:srgbClr val="D7D4CB"/>
                      </a:solidFill>
                      <a:prstDash val="solid"/>
                      <a:round/>
                      <a:headEnd type="none" w="med" len="med"/>
                      <a:tailEnd type="none" w="med" len="med"/>
                    </a:lnL>
                    <a:lnR w="19050" cap="flat" cmpd="sng" algn="ctr">
                      <a:solidFill>
                        <a:srgbClr val="D7D4CB"/>
                      </a:solidFill>
                      <a:prstDash val="solid"/>
                      <a:round/>
                      <a:headEnd type="none" w="med" len="med"/>
                      <a:tailEnd type="none" w="med" len="med"/>
                    </a:lnR>
                    <a:lnT w="19050" cap="flat" cmpd="sng" algn="ctr">
                      <a:solidFill>
                        <a:srgbClr val="D7D4CB"/>
                      </a:solidFill>
                      <a:prstDash val="solid"/>
                      <a:round/>
                      <a:headEnd type="none" w="med" len="med"/>
                      <a:tailEnd type="none" w="med" len="med"/>
                    </a:lnT>
                    <a:lnB w="19050" cap="flat" cmpd="sng" algn="ctr">
                      <a:solidFill>
                        <a:srgbClr val="D7D4CB"/>
                      </a:solidFill>
                      <a:prstDash val="solid"/>
                      <a:round/>
                      <a:headEnd type="none" w="med" len="med"/>
                      <a:tailEnd type="none" w="med" len="med"/>
                    </a:lnB>
                    <a:lnTlToBr w="12700" cmpd="sng">
                      <a:noFill/>
                      <a:prstDash val="solid"/>
                    </a:lnTlToBr>
                    <a:lnBlToTr w="12700" cmpd="sng">
                      <a:noFill/>
                      <a:prstDash val="solid"/>
                    </a:lnBlToTr>
                    <a:gradFill>
                      <a:gsLst>
                        <a:gs pos="24000">
                          <a:schemeClr val="bg1">
                            <a:lumMod val="50000"/>
                          </a:schemeClr>
                        </a:gs>
                        <a:gs pos="100000">
                          <a:srgbClr val="D7D4CB">
                            <a:lumMod val="38000"/>
                          </a:srgbClr>
                        </a:gs>
                        <a:gs pos="100000">
                          <a:schemeClr val="accent1">
                            <a:shade val="100000"/>
                            <a:satMod val="115000"/>
                          </a:schemeClr>
                        </a:gs>
                      </a:gsLst>
                      <a:path path="rect">
                        <a:fillToRect l="100000" t="100000"/>
                      </a:path>
                    </a:gradFill>
                  </a:tcPr>
                </a:tc>
                <a:tc>
                  <a:txBody>
                    <a:bodyPr/>
                    <a:lstStyle/>
                    <a:p>
                      <a:pPr marL="0" algn="l" defTabSz="914400" rtl="0" eaLnBrk="1" latinLnBrk="0" hangingPunct="1">
                        <a:lnSpc>
                          <a:spcPct val="115000"/>
                        </a:lnSpc>
                        <a:spcAft>
                          <a:spcPts val="0"/>
                        </a:spcAft>
                      </a:pPr>
                      <a:endParaRPr lang="en-GB" sz="100" kern="1200" dirty="0">
                        <a:solidFill>
                          <a:schemeClr val="bg2">
                            <a:lumMod val="60000"/>
                            <a:lumOff val="40000"/>
                          </a:schemeClr>
                        </a:solidFill>
                        <a:effectLst/>
                        <a:latin typeface="Calibri"/>
                        <a:ea typeface="+mn-ea"/>
                        <a:cs typeface="Times New Roman"/>
                      </a:endParaRPr>
                    </a:p>
                  </a:txBody>
                  <a:tcPr marL="85931" marR="85931" marT="42966" marB="42966">
                    <a:lnL w="19050" cap="flat" cmpd="sng" algn="ctr">
                      <a:solidFill>
                        <a:srgbClr val="D7D4CB"/>
                      </a:solidFill>
                      <a:prstDash val="solid"/>
                      <a:round/>
                      <a:headEnd type="none" w="med" len="med"/>
                      <a:tailEnd type="none" w="med" len="med"/>
                    </a:lnL>
                    <a:lnR w="19050" cap="flat" cmpd="sng" algn="ctr">
                      <a:solidFill>
                        <a:srgbClr val="D7D4CB"/>
                      </a:solidFill>
                      <a:prstDash val="solid"/>
                      <a:round/>
                      <a:headEnd type="none" w="med" len="med"/>
                      <a:tailEnd type="none" w="med" len="med"/>
                    </a:lnR>
                    <a:lnT w="19050" cap="flat" cmpd="sng" algn="ctr">
                      <a:solidFill>
                        <a:srgbClr val="D7D4CB"/>
                      </a:solidFill>
                      <a:prstDash val="solid"/>
                      <a:round/>
                      <a:headEnd type="none" w="med" len="med"/>
                      <a:tailEnd type="none" w="med" len="med"/>
                    </a:lnT>
                    <a:lnB w="19050" cap="flat" cmpd="sng" algn="ctr">
                      <a:solidFill>
                        <a:srgbClr val="D7D4CB"/>
                      </a:solidFill>
                      <a:prstDash val="solid"/>
                      <a:round/>
                      <a:headEnd type="none" w="med" len="med"/>
                      <a:tailEnd type="none" w="med" len="med"/>
                    </a:lnB>
                    <a:lnTlToBr w="12700" cmpd="sng">
                      <a:noFill/>
                      <a:prstDash val="solid"/>
                    </a:lnTlToBr>
                    <a:lnBlToTr w="12700" cmpd="sng">
                      <a:noFill/>
                      <a:prstDash val="solid"/>
                    </a:lnBlToTr>
                    <a:gradFill>
                      <a:gsLst>
                        <a:gs pos="24000">
                          <a:schemeClr val="bg1">
                            <a:lumMod val="50000"/>
                          </a:schemeClr>
                        </a:gs>
                        <a:gs pos="100000">
                          <a:srgbClr val="D7D4CB">
                            <a:lumMod val="38000"/>
                          </a:srgbClr>
                        </a:gs>
                        <a:gs pos="100000">
                          <a:schemeClr val="accent1">
                            <a:shade val="100000"/>
                            <a:satMod val="115000"/>
                          </a:schemeClr>
                        </a:gs>
                      </a:gsLst>
                      <a:path path="rect">
                        <a:fillToRect l="100000" t="100000"/>
                      </a:path>
                    </a:gradFill>
                  </a:tcPr>
                </a:tc>
                <a:tc>
                  <a:txBody>
                    <a:bodyPr/>
                    <a:lstStyle/>
                    <a:p>
                      <a:pPr marL="0" algn="l" defTabSz="914400" rtl="0" eaLnBrk="1" latinLnBrk="0" hangingPunct="1">
                        <a:lnSpc>
                          <a:spcPct val="115000"/>
                        </a:lnSpc>
                        <a:spcAft>
                          <a:spcPts val="0"/>
                        </a:spcAft>
                      </a:pPr>
                      <a:endParaRPr lang="en-GB" sz="100" kern="1200" dirty="0">
                        <a:solidFill>
                          <a:schemeClr val="bg2">
                            <a:lumMod val="60000"/>
                            <a:lumOff val="40000"/>
                          </a:schemeClr>
                        </a:solidFill>
                        <a:effectLst/>
                        <a:latin typeface="Calibri"/>
                        <a:ea typeface="+mn-ea"/>
                        <a:cs typeface="Times New Roman"/>
                      </a:endParaRPr>
                    </a:p>
                  </a:txBody>
                  <a:tcPr marL="85931" marR="85931" marT="42966" marB="42966">
                    <a:lnL w="19050" cap="flat" cmpd="sng" algn="ctr">
                      <a:solidFill>
                        <a:srgbClr val="D7D4CB"/>
                      </a:solidFill>
                      <a:prstDash val="solid"/>
                      <a:round/>
                      <a:headEnd type="none" w="med" len="med"/>
                      <a:tailEnd type="none" w="med" len="med"/>
                    </a:lnL>
                    <a:lnR w="19050" cap="flat" cmpd="sng" algn="ctr">
                      <a:solidFill>
                        <a:srgbClr val="D7D4CB"/>
                      </a:solidFill>
                      <a:prstDash val="solid"/>
                      <a:round/>
                      <a:headEnd type="none" w="med" len="med"/>
                      <a:tailEnd type="none" w="med" len="med"/>
                    </a:lnR>
                    <a:lnT w="19050" cap="flat" cmpd="sng" algn="ctr">
                      <a:solidFill>
                        <a:srgbClr val="D7D4CB"/>
                      </a:solidFill>
                      <a:prstDash val="solid"/>
                      <a:round/>
                      <a:headEnd type="none" w="med" len="med"/>
                      <a:tailEnd type="none" w="med" len="med"/>
                    </a:lnT>
                    <a:lnB w="19050" cap="flat" cmpd="sng" algn="ctr">
                      <a:solidFill>
                        <a:srgbClr val="D7D4CB"/>
                      </a:solidFill>
                      <a:prstDash val="solid"/>
                      <a:round/>
                      <a:headEnd type="none" w="med" len="med"/>
                      <a:tailEnd type="none" w="med" len="med"/>
                    </a:lnB>
                    <a:lnTlToBr w="12700" cmpd="sng">
                      <a:noFill/>
                      <a:prstDash val="solid"/>
                    </a:lnTlToBr>
                    <a:lnBlToTr w="12700" cmpd="sng">
                      <a:noFill/>
                      <a:prstDash val="solid"/>
                    </a:lnBlToTr>
                    <a:gradFill>
                      <a:gsLst>
                        <a:gs pos="24000">
                          <a:schemeClr val="bg1">
                            <a:lumMod val="50000"/>
                          </a:schemeClr>
                        </a:gs>
                        <a:gs pos="100000">
                          <a:srgbClr val="D7D4CB">
                            <a:lumMod val="38000"/>
                          </a:srgbClr>
                        </a:gs>
                        <a:gs pos="100000">
                          <a:schemeClr val="accent1">
                            <a:shade val="100000"/>
                            <a:satMod val="115000"/>
                          </a:schemeClr>
                        </a:gs>
                      </a:gsLst>
                      <a:path path="rect">
                        <a:fillToRect l="100000" t="100000"/>
                      </a:path>
                    </a:gradFill>
                  </a:tcPr>
                </a:tc>
                <a:tc>
                  <a:txBody>
                    <a:bodyPr/>
                    <a:lstStyle/>
                    <a:p>
                      <a:pPr marL="0" algn="l" defTabSz="914400" rtl="0" eaLnBrk="1" latinLnBrk="0" hangingPunct="1">
                        <a:lnSpc>
                          <a:spcPct val="115000"/>
                        </a:lnSpc>
                        <a:spcAft>
                          <a:spcPts val="0"/>
                        </a:spcAft>
                      </a:pPr>
                      <a:endParaRPr lang="en-GB" sz="100" kern="1200" dirty="0">
                        <a:solidFill>
                          <a:schemeClr val="bg2">
                            <a:lumMod val="60000"/>
                            <a:lumOff val="40000"/>
                          </a:schemeClr>
                        </a:solidFill>
                        <a:effectLst/>
                        <a:latin typeface="Calibri"/>
                        <a:ea typeface="+mn-ea"/>
                        <a:cs typeface="Times New Roman"/>
                      </a:endParaRPr>
                    </a:p>
                  </a:txBody>
                  <a:tcPr marL="85931" marR="85931" marT="42966" marB="42966">
                    <a:lnL w="19050" cap="flat" cmpd="sng" algn="ctr">
                      <a:solidFill>
                        <a:srgbClr val="D7D4CB"/>
                      </a:solidFill>
                      <a:prstDash val="solid"/>
                      <a:round/>
                      <a:headEnd type="none" w="med" len="med"/>
                      <a:tailEnd type="none" w="med" len="med"/>
                    </a:lnL>
                    <a:lnR w="19050" cap="flat" cmpd="sng" algn="ctr">
                      <a:solidFill>
                        <a:srgbClr val="D7D4CB"/>
                      </a:solidFill>
                      <a:prstDash val="solid"/>
                      <a:round/>
                      <a:headEnd type="none" w="med" len="med"/>
                      <a:tailEnd type="none" w="med" len="med"/>
                    </a:lnR>
                    <a:lnT w="19050" cap="flat" cmpd="sng" algn="ctr">
                      <a:solidFill>
                        <a:srgbClr val="D7D4CB"/>
                      </a:solidFill>
                      <a:prstDash val="solid"/>
                      <a:round/>
                      <a:headEnd type="none" w="med" len="med"/>
                      <a:tailEnd type="none" w="med" len="med"/>
                    </a:lnT>
                    <a:lnB w="19050" cap="flat" cmpd="sng" algn="ctr">
                      <a:solidFill>
                        <a:srgbClr val="D7D4CB"/>
                      </a:solidFill>
                      <a:prstDash val="solid"/>
                      <a:round/>
                      <a:headEnd type="none" w="med" len="med"/>
                      <a:tailEnd type="none" w="med" len="med"/>
                    </a:lnB>
                    <a:lnTlToBr w="12700" cmpd="sng">
                      <a:noFill/>
                      <a:prstDash val="solid"/>
                    </a:lnTlToBr>
                    <a:lnBlToTr w="12700" cmpd="sng">
                      <a:noFill/>
                      <a:prstDash val="solid"/>
                    </a:lnBlToTr>
                    <a:gradFill>
                      <a:gsLst>
                        <a:gs pos="24000">
                          <a:schemeClr val="bg1">
                            <a:lumMod val="50000"/>
                          </a:schemeClr>
                        </a:gs>
                        <a:gs pos="100000">
                          <a:srgbClr val="D7D4CB">
                            <a:lumMod val="38000"/>
                          </a:srgbClr>
                        </a:gs>
                        <a:gs pos="100000">
                          <a:schemeClr val="accent1">
                            <a:shade val="100000"/>
                            <a:satMod val="115000"/>
                          </a:schemeClr>
                        </a:gs>
                      </a:gsLst>
                      <a:path path="rect">
                        <a:fillToRect l="100000" t="100000"/>
                      </a:path>
                    </a:gradFill>
                  </a:tcPr>
                </a:tc>
                <a:tc>
                  <a:txBody>
                    <a:bodyPr/>
                    <a:lstStyle/>
                    <a:p>
                      <a:pPr marL="0" algn="l" defTabSz="914400" rtl="0" eaLnBrk="1" latinLnBrk="0" hangingPunct="1">
                        <a:lnSpc>
                          <a:spcPct val="115000"/>
                        </a:lnSpc>
                        <a:spcAft>
                          <a:spcPts val="0"/>
                        </a:spcAft>
                      </a:pPr>
                      <a:endParaRPr lang="en-GB" sz="100" kern="1200" dirty="0">
                        <a:solidFill>
                          <a:schemeClr val="bg2">
                            <a:lumMod val="60000"/>
                            <a:lumOff val="40000"/>
                          </a:schemeClr>
                        </a:solidFill>
                        <a:effectLst/>
                        <a:latin typeface="Calibri"/>
                        <a:ea typeface="+mn-ea"/>
                        <a:cs typeface="Times New Roman"/>
                      </a:endParaRPr>
                    </a:p>
                  </a:txBody>
                  <a:tcPr marL="85931" marR="85931" marT="42966" marB="42966">
                    <a:lnL w="19050" cap="flat" cmpd="sng" algn="ctr">
                      <a:solidFill>
                        <a:srgbClr val="D7D4CB"/>
                      </a:solidFill>
                      <a:prstDash val="solid"/>
                      <a:round/>
                      <a:headEnd type="none" w="med" len="med"/>
                      <a:tailEnd type="none" w="med" len="med"/>
                    </a:lnL>
                    <a:lnR w="19050" cap="flat" cmpd="sng" algn="ctr">
                      <a:solidFill>
                        <a:srgbClr val="D7D4CB"/>
                      </a:solidFill>
                      <a:prstDash val="solid"/>
                      <a:round/>
                      <a:headEnd type="none" w="med" len="med"/>
                      <a:tailEnd type="none" w="med" len="med"/>
                    </a:lnR>
                    <a:lnT w="19050" cap="flat" cmpd="sng" algn="ctr">
                      <a:solidFill>
                        <a:srgbClr val="D7D4CB"/>
                      </a:solidFill>
                      <a:prstDash val="solid"/>
                      <a:round/>
                      <a:headEnd type="none" w="med" len="med"/>
                      <a:tailEnd type="none" w="med" len="med"/>
                    </a:lnT>
                    <a:lnB w="19050" cap="flat" cmpd="sng" algn="ctr">
                      <a:solidFill>
                        <a:srgbClr val="D7D4CB"/>
                      </a:solidFill>
                      <a:prstDash val="solid"/>
                      <a:round/>
                      <a:headEnd type="none" w="med" len="med"/>
                      <a:tailEnd type="none" w="med" len="med"/>
                    </a:lnB>
                    <a:lnTlToBr w="12700" cmpd="sng">
                      <a:noFill/>
                      <a:prstDash val="solid"/>
                    </a:lnTlToBr>
                    <a:lnBlToTr w="12700" cmpd="sng">
                      <a:noFill/>
                      <a:prstDash val="solid"/>
                    </a:lnBlToTr>
                    <a:gradFill>
                      <a:gsLst>
                        <a:gs pos="24000">
                          <a:schemeClr val="bg1">
                            <a:lumMod val="50000"/>
                          </a:schemeClr>
                        </a:gs>
                        <a:gs pos="100000">
                          <a:srgbClr val="D7D4CB">
                            <a:lumMod val="38000"/>
                          </a:srgbClr>
                        </a:gs>
                        <a:gs pos="100000">
                          <a:schemeClr val="accent1">
                            <a:shade val="100000"/>
                            <a:satMod val="115000"/>
                          </a:schemeClr>
                        </a:gs>
                      </a:gsLst>
                      <a:path path="rect">
                        <a:fillToRect l="100000" t="100000"/>
                      </a:path>
                    </a:gradFill>
                  </a:tcPr>
                </a:tc>
                <a:tc>
                  <a:txBody>
                    <a:bodyPr/>
                    <a:lstStyle/>
                    <a:p>
                      <a:pPr marL="0" algn="l" defTabSz="914400" rtl="0" eaLnBrk="1" latinLnBrk="0" hangingPunct="1">
                        <a:lnSpc>
                          <a:spcPct val="115000"/>
                        </a:lnSpc>
                        <a:spcAft>
                          <a:spcPts val="0"/>
                        </a:spcAft>
                      </a:pPr>
                      <a:endParaRPr lang="en-GB" sz="100" kern="1200" dirty="0">
                        <a:solidFill>
                          <a:schemeClr val="bg2">
                            <a:lumMod val="60000"/>
                            <a:lumOff val="40000"/>
                          </a:schemeClr>
                        </a:solidFill>
                        <a:effectLst/>
                        <a:latin typeface="Calibri"/>
                        <a:ea typeface="+mn-ea"/>
                        <a:cs typeface="Times New Roman"/>
                      </a:endParaRPr>
                    </a:p>
                  </a:txBody>
                  <a:tcPr marL="85931" marR="85931" marT="42966" marB="42966">
                    <a:lnL w="19050" cap="flat" cmpd="sng" algn="ctr">
                      <a:solidFill>
                        <a:srgbClr val="D7D4CB"/>
                      </a:solidFill>
                      <a:prstDash val="solid"/>
                      <a:round/>
                      <a:headEnd type="none" w="med" len="med"/>
                      <a:tailEnd type="none" w="med" len="med"/>
                    </a:lnL>
                    <a:lnR w="19050" cap="flat" cmpd="sng" algn="ctr">
                      <a:solidFill>
                        <a:srgbClr val="D7D4CB"/>
                      </a:solidFill>
                      <a:prstDash val="solid"/>
                      <a:round/>
                      <a:headEnd type="none" w="med" len="med"/>
                      <a:tailEnd type="none" w="med" len="med"/>
                    </a:lnR>
                    <a:lnT w="19050" cap="flat" cmpd="sng" algn="ctr">
                      <a:solidFill>
                        <a:srgbClr val="D7D4CB"/>
                      </a:solidFill>
                      <a:prstDash val="solid"/>
                      <a:round/>
                      <a:headEnd type="none" w="med" len="med"/>
                      <a:tailEnd type="none" w="med" len="med"/>
                    </a:lnT>
                    <a:lnB w="19050" cap="flat" cmpd="sng" algn="ctr">
                      <a:solidFill>
                        <a:srgbClr val="D7D4CB"/>
                      </a:solidFill>
                      <a:prstDash val="solid"/>
                      <a:round/>
                      <a:headEnd type="none" w="med" len="med"/>
                      <a:tailEnd type="none" w="med" len="med"/>
                    </a:lnB>
                    <a:lnTlToBr w="12700" cmpd="sng">
                      <a:noFill/>
                      <a:prstDash val="solid"/>
                    </a:lnTlToBr>
                    <a:lnBlToTr w="12700" cmpd="sng">
                      <a:noFill/>
                      <a:prstDash val="solid"/>
                    </a:lnBlToTr>
                    <a:gradFill>
                      <a:gsLst>
                        <a:gs pos="24000">
                          <a:schemeClr val="bg1">
                            <a:lumMod val="50000"/>
                          </a:schemeClr>
                        </a:gs>
                        <a:gs pos="100000">
                          <a:srgbClr val="D7D4CB">
                            <a:lumMod val="38000"/>
                          </a:srgbClr>
                        </a:gs>
                        <a:gs pos="100000">
                          <a:schemeClr val="accent1">
                            <a:shade val="100000"/>
                            <a:satMod val="115000"/>
                          </a:schemeClr>
                        </a:gs>
                      </a:gsLst>
                      <a:path path="rect">
                        <a:fillToRect l="100000" t="100000"/>
                      </a:path>
                    </a:gradFill>
                  </a:tcPr>
                </a:tc>
                <a:tc>
                  <a:txBody>
                    <a:bodyPr/>
                    <a:lstStyle/>
                    <a:p>
                      <a:pPr marL="0" algn="l" defTabSz="914400" rtl="0" eaLnBrk="1" latinLnBrk="0" hangingPunct="1">
                        <a:lnSpc>
                          <a:spcPct val="115000"/>
                        </a:lnSpc>
                        <a:spcAft>
                          <a:spcPts val="0"/>
                        </a:spcAft>
                      </a:pPr>
                      <a:endParaRPr lang="en-GB" sz="100" kern="1200" dirty="0">
                        <a:solidFill>
                          <a:schemeClr val="bg2">
                            <a:lumMod val="60000"/>
                            <a:lumOff val="40000"/>
                          </a:schemeClr>
                        </a:solidFill>
                        <a:effectLst/>
                        <a:latin typeface="Calibri"/>
                        <a:ea typeface="+mn-ea"/>
                        <a:cs typeface="Times New Roman"/>
                      </a:endParaRPr>
                    </a:p>
                  </a:txBody>
                  <a:tcPr marL="85931" marR="85931" marT="42966" marB="42966">
                    <a:lnL w="19050" cap="flat" cmpd="sng" algn="ctr">
                      <a:solidFill>
                        <a:srgbClr val="D7D4CB"/>
                      </a:solidFill>
                      <a:prstDash val="solid"/>
                      <a:round/>
                      <a:headEnd type="none" w="med" len="med"/>
                      <a:tailEnd type="none" w="med" len="med"/>
                    </a:lnL>
                    <a:lnR w="19050" cap="flat" cmpd="sng" algn="ctr">
                      <a:solidFill>
                        <a:srgbClr val="D7D4CB"/>
                      </a:solidFill>
                      <a:prstDash val="solid"/>
                      <a:round/>
                      <a:headEnd type="none" w="med" len="med"/>
                      <a:tailEnd type="none" w="med" len="med"/>
                    </a:lnR>
                    <a:lnT w="19050" cap="flat" cmpd="sng" algn="ctr">
                      <a:solidFill>
                        <a:srgbClr val="D7D4CB"/>
                      </a:solidFill>
                      <a:prstDash val="solid"/>
                      <a:round/>
                      <a:headEnd type="none" w="med" len="med"/>
                      <a:tailEnd type="none" w="med" len="med"/>
                    </a:lnT>
                    <a:lnB w="19050" cap="flat" cmpd="sng" algn="ctr">
                      <a:solidFill>
                        <a:srgbClr val="D7D4CB"/>
                      </a:solidFill>
                      <a:prstDash val="solid"/>
                      <a:round/>
                      <a:headEnd type="none" w="med" len="med"/>
                      <a:tailEnd type="none" w="med" len="med"/>
                    </a:lnB>
                    <a:lnTlToBr w="12700" cmpd="sng">
                      <a:noFill/>
                      <a:prstDash val="solid"/>
                    </a:lnTlToBr>
                    <a:lnBlToTr w="12700" cmpd="sng">
                      <a:noFill/>
                      <a:prstDash val="solid"/>
                    </a:lnBlToTr>
                    <a:gradFill>
                      <a:gsLst>
                        <a:gs pos="24000">
                          <a:schemeClr val="bg1">
                            <a:lumMod val="50000"/>
                          </a:schemeClr>
                        </a:gs>
                        <a:gs pos="100000">
                          <a:srgbClr val="D7D4CB">
                            <a:lumMod val="38000"/>
                          </a:srgbClr>
                        </a:gs>
                        <a:gs pos="100000">
                          <a:schemeClr val="accent1">
                            <a:shade val="100000"/>
                            <a:satMod val="115000"/>
                          </a:schemeClr>
                        </a:gs>
                      </a:gsLst>
                      <a:path path="rect">
                        <a:fillToRect l="100000" t="100000"/>
                      </a:path>
                    </a:gradFill>
                  </a:tcPr>
                </a:tc>
                <a:tc>
                  <a:txBody>
                    <a:bodyPr/>
                    <a:lstStyle/>
                    <a:p>
                      <a:pPr marL="0" algn="l" defTabSz="914400" rtl="0" eaLnBrk="1" latinLnBrk="0" hangingPunct="1">
                        <a:lnSpc>
                          <a:spcPct val="115000"/>
                        </a:lnSpc>
                        <a:spcAft>
                          <a:spcPts val="0"/>
                        </a:spcAft>
                      </a:pPr>
                      <a:endParaRPr lang="en-GB" sz="100" kern="1200" dirty="0">
                        <a:solidFill>
                          <a:schemeClr val="bg2">
                            <a:lumMod val="60000"/>
                            <a:lumOff val="40000"/>
                          </a:schemeClr>
                        </a:solidFill>
                        <a:effectLst/>
                        <a:latin typeface="Calibri"/>
                        <a:ea typeface="+mn-ea"/>
                        <a:cs typeface="Times New Roman"/>
                      </a:endParaRPr>
                    </a:p>
                  </a:txBody>
                  <a:tcPr marL="85931" marR="85931" marT="42966" marB="42966">
                    <a:lnL w="19050" cap="flat" cmpd="sng" algn="ctr">
                      <a:solidFill>
                        <a:srgbClr val="D7D4CB"/>
                      </a:solidFill>
                      <a:prstDash val="solid"/>
                      <a:round/>
                      <a:headEnd type="none" w="med" len="med"/>
                      <a:tailEnd type="none" w="med" len="med"/>
                    </a:lnL>
                    <a:lnR w="19050" cap="flat" cmpd="sng" algn="ctr">
                      <a:solidFill>
                        <a:srgbClr val="D7D4CB"/>
                      </a:solidFill>
                      <a:prstDash val="solid"/>
                      <a:round/>
                      <a:headEnd type="none" w="med" len="med"/>
                      <a:tailEnd type="none" w="med" len="med"/>
                    </a:lnR>
                    <a:lnT w="19050" cap="flat" cmpd="sng" algn="ctr">
                      <a:solidFill>
                        <a:srgbClr val="D7D4CB"/>
                      </a:solidFill>
                      <a:prstDash val="solid"/>
                      <a:round/>
                      <a:headEnd type="none" w="med" len="med"/>
                      <a:tailEnd type="none" w="med" len="med"/>
                    </a:lnT>
                    <a:lnB w="19050" cap="flat" cmpd="sng" algn="ctr">
                      <a:solidFill>
                        <a:srgbClr val="D7D4CB"/>
                      </a:solidFill>
                      <a:prstDash val="solid"/>
                      <a:round/>
                      <a:headEnd type="none" w="med" len="med"/>
                      <a:tailEnd type="none" w="med" len="med"/>
                    </a:lnB>
                    <a:lnTlToBr w="12700" cmpd="sng">
                      <a:noFill/>
                      <a:prstDash val="solid"/>
                    </a:lnTlToBr>
                    <a:lnBlToTr w="12700" cmpd="sng">
                      <a:noFill/>
                      <a:prstDash val="solid"/>
                    </a:lnBlToTr>
                    <a:gradFill>
                      <a:gsLst>
                        <a:gs pos="24000">
                          <a:schemeClr val="bg1">
                            <a:lumMod val="50000"/>
                          </a:schemeClr>
                        </a:gs>
                        <a:gs pos="100000">
                          <a:srgbClr val="D7D4CB">
                            <a:lumMod val="38000"/>
                          </a:srgbClr>
                        </a:gs>
                        <a:gs pos="100000">
                          <a:schemeClr val="accent1">
                            <a:shade val="100000"/>
                            <a:satMod val="115000"/>
                          </a:schemeClr>
                        </a:gs>
                      </a:gsLst>
                      <a:path path="rect">
                        <a:fillToRect l="100000" t="100000"/>
                      </a:path>
                    </a:gradFill>
                  </a:tcPr>
                </a:tc>
                <a:tc>
                  <a:txBody>
                    <a:bodyPr/>
                    <a:lstStyle/>
                    <a:p>
                      <a:pPr marL="0" algn="l" defTabSz="914400" rtl="0" eaLnBrk="1" latinLnBrk="0" hangingPunct="1">
                        <a:lnSpc>
                          <a:spcPct val="115000"/>
                        </a:lnSpc>
                        <a:spcAft>
                          <a:spcPts val="0"/>
                        </a:spcAft>
                      </a:pPr>
                      <a:endParaRPr lang="en-GB" sz="100" kern="1200" dirty="0">
                        <a:solidFill>
                          <a:schemeClr val="bg2">
                            <a:lumMod val="60000"/>
                            <a:lumOff val="40000"/>
                          </a:schemeClr>
                        </a:solidFill>
                        <a:effectLst/>
                        <a:latin typeface="Calibri"/>
                        <a:ea typeface="+mn-ea"/>
                        <a:cs typeface="Times New Roman"/>
                      </a:endParaRPr>
                    </a:p>
                  </a:txBody>
                  <a:tcPr marL="85931" marR="85931" marT="42966" marB="42966">
                    <a:lnL w="19050" cap="flat" cmpd="sng" algn="ctr">
                      <a:solidFill>
                        <a:srgbClr val="D7D4CB"/>
                      </a:solidFill>
                      <a:prstDash val="solid"/>
                      <a:round/>
                      <a:headEnd type="none" w="med" len="med"/>
                      <a:tailEnd type="none" w="med" len="med"/>
                    </a:lnL>
                    <a:lnR w="19050" cap="flat" cmpd="sng" algn="ctr">
                      <a:solidFill>
                        <a:srgbClr val="D7D4CB"/>
                      </a:solidFill>
                      <a:prstDash val="solid"/>
                      <a:round/>
                      <a:headEnd type="none" w="med" len="med"/>
                      <a:tailEnd type="none" w="med" len="med"/>
                    </a:lnR>
                    <a:lnT w="19050" cap="flat" cmpd="sng" algn="ctr">
                      <a:solidFill>
                        <a:srgbClr val="D7D4CB"/>
                      </a:solidFill>
                      <a:prstDash val="solid"/>
                      <a:round/>
                      <a:headEnd type="none" w="med" len="med"/>
                      <a:tailEnd type="none" w="med" len="med"/>
                    </a:lnT>
                    <a:lnB w="19050" cap="flat" cmpd="sng" algn="ctr">
                      <a:solidFill>
                        <a:srgbClr val="D7D4CB"/>
                      </a:solidFill>
                      <a:prstDash val="solid"/>
                      <a:round/>
                      <a:headEnd type="none" w="med" len="med"/>
                      <a:tailEnd type="none" w="med" len="med"/>
                    </a:lnB>
                    <a:lnTlToBr w="12700" cmpd="sng">
                      <a:noFill/>
                      <a:prstDash val="solid"/>
                    </a:lnTlToBr>
                    <a:lnBlToTr w="12700" cmpd="sng">
                      <a:noFill/>
                      <a:prstDash val="solid"/>
                    </a:lnBlToTr>
                    <a:gradFill>
                      <a:gsLst>
                        <a:gs pos="24000">
                          <a:schemeClr val="bg1">
                            <a:lumMod val="50000"/>
                          </a:schemeClr>
                        </a:gs>
                        <a:gs pos="100000">
                          <a:srgbClr val="D7D4CB">
                            <a:lumMod val="38000"/>
                          </a:srgbClr>
                        </a:gs>
                        <a:gs pos="100000">
                          <a:schemeClr val="accent1">
                            <a:shade val="100000"/>
                            <a:satMod val="115000"/>
                          </a:schemeClr>
                        </a:gs>
                      </a:gsLst>
                      <a:path path="rect">
                        <a:fillToRect l="100000" t="100000"/>
                      </a:path>
                    </a:gradFill>
                  </a:tcPr>
                </a:tc>
                <a:tc>
                  <a:txBody>
                    <a:bodyPr/>
                    <a:lstStyle/>
                    <a:p>
                      <a:pPr marL="0" algn="l" defTabSz="914400" rtl="0" eaLnBrk="1" latinLnBrk="0" hangingPunct="1">
                        <a:lnSpc>
                          <a:spcPct val="115000"/>
                        </a:lnSpc>
                        <a:spcAft>
                          <a:spcPts val="0"/>
                        </a:spcAft>
                      </a:pPr>
                      <a:endParaRPr lang="en-GB" sz="100" kern="1200" dirty="0">
                        <a:solidFill>
                          <a:schemeClr val="bg2">
                            <a:lumMod val="60000"/>
                            <a:lumOff val="40000"/>
                          </a:schemeClr>
                        </a:solidFill>
                        <a:effectLst/>
                        <a:latin typeface="Calibri"/>
                        <a:ea typeface="+mn-ea"/>
                        <a:cs typeface="Times New Roman"/>
                      </a:endParaRPr>
                    </a:p>
                  </a:txBody>
                  <a:tcPr marL="85931" marR="85931" marT="42966" marB="42966">
                    <a:lnL w="19050" cap="flat" cmpd="sng" algn="ctr">
                      <a:solidFill>
                        <a:srgbClr val="D7D4CB"/>
                      </a:solidFill>
                      <a:prstDash val="solid"/>
                      <a:round/>
                      <a:headEnd type="none" w="med" len="med"/>
                      <a:tailEnd type="none" w="med" len="med"/>
                    </a:lnL>
                    <a:lnR w="19050" cap="flat" cmpd="sng" algn="ctr">
                      <a:solidFill>
                        <a:srgbClr val="D7D4CB"/>
                      </a:solidFill>
                      <a:prstDash val="solid"/>
                      <a:round/>
                      <a:headEnd type="none" w="med" len="med"/>
                      <a:tailEnd type="none" w="med" len="med"/>
                    </a:lnR>
                    <a:lnT w="19050" cap="flat" cmpd="sng" algn="ctr">
                      <a:solidFill>
                        <a:srgbClr val="D7D4CB"/>
                      </a:solidFill>
                      <a:prstDash val="solid"/>
                      <a:round/>
                      <a:headEnd type="none" w="med" len="med"/>
                      <a:tailEnd type="none" w="med" len="med"/>
                    </a:lnT>
                    <a:lnB w="19050" cap="flat" cmpd="sng" algn="ctr">
                      <a:solidFill>
                        <a:srgbClr val="D7D4CB"/>
                      </a:solidFill>
                      <a:prstDash val="solid"/>
                      <a:round/>
                      <a:headEnd type="none" w="med" len="med"/>
                      <a:tailEnd type="none" w="med" len="med"/>
                    </a:lnB>
                    <a:lnTlToBr w="12700" cmpd="sng">
                      <a:noFill/>
                      <a:prstDash val="solid"/>
                    </a:lnTlToBr>
                    <a:lnBlToTr w="12700" cmpd="sng">
                      <a:noFill/>
                      <a:prstDash val="solid"/>
                    </a:lnBlToTr>
                    <a:gradFill>
                      <a:gsLst>
                        <a:gs pos="24000">
                          <a:schemeClr val="bg1">
                            <a:lumMod val="50000"/>
                          </a:schemeClr>
                        </a:gs>
                        <a:gs pos="100000">
                          <a:srgbClr val="D7D4CB">
                            <a:lumMod val="38000"/>
                          </a:srgbClr>
                        </a:gs>
                        <a:gs pos="100000">
                          <a:schemeClr val="accent1">
                            <a:shade val="100000"/>
                            <a:satMod val="115000"/>
                          </a:schemeClr>
                        </a:gs>
                      </a:gsLst>
                      <a:path path="rect">
                        <a:fillToRect l="100000" t="100000"/>
                      </a:path>
                    </a:gradFill>
                  </a:tcPr>
                </a:tc>
                <a:tc>
                  <a:txBody>
                    <a:bodyPr/>
                    <a:lstStyle/>
                    <a:p>
                      <a:pPr marL="0" algn="l" defTabSz="914400" rtl="0" eaLnBrk="1" latinLnBrk="0" hangingPunct="1">
                        <a:lnSpc>
                          <a:spcPct val="115000"/>
                        </a:lnSpc>
                        <a:spcAft>
                          <a:spcPts val="0"/>
                        </a:spcAft>
                      </a:pPr>
                      <a:endParaRPr lang="en-GB" sz="100" kern="1200" dirty="0">
                        <a:solidFill>
                          <a:schemeClr val="bg2">
                            <a:lumMod val="60000"/>
                            <a:lumOff val="40000"/>
                          </a:schemeClr>
                        </a:solidFill>
                        <a:effectLst/>
                        <a:latin typeface="Calibri"/>
                        <a:ea typeface="+mn-ea"/>
                        <a:cs typeface="Times New Roman"/>
                      </a:endParaRPr>
                    </a:p>
                  </a:txBody>
                  <a:tcPr marL="85931" marR="85931" marT="42966" marB="42966">
                    <a:lnL w="19050" cap="flat" cmpd="sng" algn="ctr">
                      <a:solidFill>
                        <a:srgbClr val="D7D4CB"/>
                      </a:solidFill>
                      <a:prstDash val="solid"/>
                      <a:round/>
                      <a:headEnd type="none" w="med" len="med"/>
                      <a:tailEnd type="none" w="med" len="med"/>
                    </a:lnL>
                    <a:lnR w="19050" cap="flat" cmpd="sng" algn="ctr">
                      <a:solidFill>
                        <a:srgbClr val="D7D4CB"/>
                      </a:solidFill>
                      <a:prstDash val="solid"/>
                      <a:round/>
                      <a:headEnd type="none" w="med" len="med"/>
                      <a:tailEnd type="none" w="med" len="med"/>
                    </a:lnR>
                    <a:lnT w="19050" cap="flat" cmpd="sng" algn="ctr">
                      <a:solidFill>
                        <a:srgbClr val="D7D4CB"/>
                      </a:solidFill>
                      <a:prstDash val="solid"/>
                      <a:round/>
                      <a:headEnd type="none" w="med" len="med"/>
                      <a:tailEnd type="none" w="med" len="med"/>
                    </a:lnT>
                    <a:lnB w="19050" cap="flat" cmpd="sng" algn="ctr">
                      <a:solidFill>
                        <a:srgbClr val="D7D4CB"/>
                      </a:solidFill>
                      <a:prstDash val="solid"/>
                      <a:round/>
                      <a:headEnd type="none" w="med" len="med"/>
                      <a:tailEnd type="none" w="med" len="med"/>
                    </a:lnB>
                    <a:lnTlToBr w="12700" cmpd="sng">
                      <a:noFill/>
                      <a:prstDash val="solid"/>
                    </a:lnTlToBr>
                    <a:lnBlToTr w="12700" cmpd="sng">
                      <a:noFill/>
                      <a:prstDash val="solid"/>
                    </a:lnBlToTr>
                    <a:gradFill>
                      <a:gsLst>
                        <a:gs pos="24000">
                          <a:schemeClr val="bg1">
                            <a:lumMod val="50000"/>
                          </a:schemeClr>
                        </a:gs>
                        <a:gs pos="100000">
                          <a:srgbClr val="D7D4CB">
                            <a:lumMod val="38000"/>
                          </a:srgbClr>
                        </a:gs>
                        <a:gs pos="100000">
                          <a:schemeClr val="accent1">
                            <a:shade val="100000"/>
                            <a:satMod val="115000"/>
                          </a:schemeClr>
                        </a:gs>
                      </a:gsLst>
                      <a:path path="rect">
                        <a:fillToRect l="100000" t="100000"/>
                      </a:path>
                    </a:gradFill>
                  </a:tcPr>
                </a:tc>
              </a:tr>
            </a:tbl>
          </a:graphicData>
        </a:graphic>
      </p:graphicFrame>
      <p:pic>
        <p:nvPicPr>
          <p:cNvPr id="14" name="Picture 13"/>
          <p:cNvPicPr>
            <a:picLocks noChangeAspect="1"/>
          </p:cNvPicPr>
          <p:nvPr userDrawn="1"/>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7504" y="5937051"/>
            <a:ext cx="1859000" cy="468000"/>
          </a:xfrm>
          <a:prstGeom prst="rect">
            <a:avLst/>
          </a:prstGeom>
        </p:spPr>
      </p:pic>
      <p:sp>
        <p:nvSpPr>
          <p:cNvPr id="10" name="Footer Placeholder 4"/>
          <p:cNvSpPr>
            <a:spLocks noGrp="1"/>
          </p:cNvSpPr>
          <p:nvPr>
            <p:ph type="ftr" sz="quarter" idx="11"/>
          </p:nvPr>
        </p:nvSpPr>
        <p:spPr>
          <a:xfrm>
            <a:off x="4716016" y="6356350"/>
            <a:ext cx="3024336" cy="365125"/>
          </a:xfrm>
        </p:spPr>
        <p:txBody>
          <a:bodyPr/>
          <a:lstStyle/>
          <a:p>
            <a:endParaRPr lang="en-GB" dirty="0"/>
          </a:p>
        </p:txBody>
      </p:sp>
      <p:sp>
        <p:nvSpPr>
          <p:cNvPr id="15" name="Content Placeholder 2"/>
          <p:cNvSpPr>
            <a:spLocks noGrp="1"/>
          </p:cNvSpPr>
          <p:nvPr>
            <p:ph sz="half" idx="1"/>
          </p:nvPr>
        </p:nvSpPr>
        <p:spPr>
          <a:xfrm>
            <a:off x="187416" y="1340768"/>
            <a:ext cx="8856984" cy="4896544"/>
          </a:xfrm>
        </p:spPr>
        <p:txBody>
          <a:bodyPr>
            <a:normAutofit/>
          </a:bodyPr>
          <a:lstStyle>
            <a:lvl1pPr>
              <a:defRPr sz="2400">
                <a:solidFill>
                  <a:schemeClr val="tx1"/>
                </a:solidFill>
                <a:latin typeface="+mn-lt"/>
                <a:cs typeface="Arial" panose="020B0604020202020204" pitchFamily="34" charset="0"/>
              </a:defRPr>
            </a:lvl1pPr>
            <a:lvl2pPr>
              <a:defRPr sz="2800">
                <a:solidFill>
                  <a:schemeClr val="tx2">
                    <a:lumMod val="75000"/>
                  </a:schemeClr>
                </a:solidFill>
                <a:latin typeface="+mn-lt"/>
                <a:cs typeface="Arial" panose="020B0604020202020204" pitchFamily="34" charset="0"/>
              </a:defRPr>
            </a:lvl2pPr>
            <a:lvl3pPr>
              <a:defRPr sz="2400">
                <a:solidFill>
                  <a:schemeClr val="tx2">
                    <a:lumMod val="75000"/>
                  </a:schemeClr>
                </a:solidFill>
                <a:latin typeface="+mn-lt"/>
                <a:cs typeface="Arial" panose="020B0604020202020204" pitchFamily="34" charset="0"/>
              </a:defRPr>
            </a:lvl3pPr>
            <a:lvl4pPr>
              <a:defRPr sz="2000">
                <a:solidFill>
                  <a:schemeClr val="tx2">
                    <a:lumMod val="75000"/>
                  </a:schemeClr>
                </a:solidFill>
                <a:latin typeface="+mn-lt"/>
                <a:cs typeface="Arial" panose="020B0604020202020204" pitchFamily="34" charset="0"/>
              </a:defRPr>
            </a:lvl4pPr>
            <a:lvl5pPr>
              <a:defRPr sz="2000">
                <a:solidFill>
                  <a:schemeClr val="tx2">
                    <a:lumMod val="75000"/>
                  </a:schemeClr>
                </a:solidFill>
                <a:latin typeface="+mn-lt"/>
                <a:cs typeface="Arial" panose="020B0604020202020204" pitchFamily="34" charset="0"/>
              </a:defRPr>
            </a:lvl5pPr>
            <a:lvl6pPr>
              <a:defRPr sz="1800"/>
            </a:lvl6pPr>
            <a:lvl7pPr>
              <a:defRPr sz="1800"/>
            </a:lvl7pPr>
            <a:lvl8pPr>
              <a:defRPr sz="1800"/>
            </a:lvl8pPr>
            <a:lvl9pPr>
              <a:defRPr sz="1800"/>
            </a:lvl9pPr>
          </a:lstStyle>
          <a:p>
            <a:pPr lvl="0"/>
            <a:r>
              <a:rPr lang="en-US" dirty="0" smtClean="0"/>
              <a:t>Click to edit Master text styles</a:t>
            </a:r>
          </a:p>
        </p:txBody>
      </p:sp>
      <p:pic>
        <p:nvPicPr>
          <p:cNvPr id="17" name="Picture 16"/>
          <p:cNvPicPr>
            <a:picLocks noChangeAspect="1"/>
          </p:cNvPicPr>
          <p:nvPr userDrawn="1"/>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7504" y="5937051"/>
            <a:ext cx="1859000" cy="468000"/>
          </a:xfrm>
          <a:prstGeom prst="rect">
            <a:avLst/>
          </a:prstGeom>
        </p:spPr>
      </p:pic>
      <p:sp>
        <p:nvSpPr>
          <p:cNvPr id="11" name="Title 1"/>
          <p:cNvSpPr>
            <a:spLocks noGrp="1"/>
          </p:cNvSpPr>
          <p:nvPr>
            <p:ph type="title" hasCustomPrompt="1"/>
          </p:nvPr>
        </p:nvSpPr>
        <p:spPr>
          <a:xfrm>
            <a:off x="107504" y="44624"/>
            <a:ext cx="8579296" cy="720080"/>
          </a:xfrm>
        </p:spPr>
        <p:txBody>
          <a:bodyPr>
            <a:normAutofit/>
          </a:bodyPr>
          <a:lstStyle>
            <a:lvl1pPr algn="l">
              <a:defRPr sz="3200">
                <a:solidFill>
                  <a:schemeClr val="tx1"/>
                </a:solidFill>
                <a:latin typeface="+mj-lt"/>
                <a:cs typeface="Arial" panose="020B0604020202020204" pitchFamily="34" charset="0"/>
              </a:defRPr>
            </a:lvl1pPr>
          </a:lstStyle>
          <a:p>
            <a:r>
              <a:rPr lang="en-US" dirty="0" smtClean="0"/>
              <a:t>Click to edit master title style</a:t>
            </a:r>
            <a:endParaRPr lang="en-GB" dirty="0"/>
          </a:p>
        </p:txBody>
      </p:sp>
      <p:sp>
        <p:nvSpPr>
          <p:cNvPr id="12" name="Rectangle 11"/>
          <p:cNvSpPr/>
          <p:nvPr userDrawn="1"/>
        </p:nvSpPr>
        <p:spPr>
          <a:xfrm>
            <a:off x="139601" y="6498378"/>
            <a:ext cx="398459" cy="32714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2D62A213-2AE3-464A-BBEC-14A9BE8281B1}" type="slidenum">
              <a:rPr lang="en-GB" sz="1200" b="1" smtClean="0"/>
              <a:pPr algn="ctr"/>
              <a:t>‹Nº›</a:t>
            </a:fld>
            <a:endParaRPr lang="en-GB" b="1" dirty="0"/>
          </a:p>
        </p:txBody>
      </p:sp>
      <p:cxnSp>
        <p:nvCxnSpPr>
          <p:cNvPr id="13" name="Straight Connector 12"/>
          <p:cNvCxnSpPr/>
          <p:nvPr userDrawn="1"/>
        </p:nvCxnSpPr>
        <p:spPr>
          <a:xfrm>
            <a:off x="570464" y="6523112"/>
            <a:ext cx="0" cy="30241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Slide Number Placeholder 5"/>
          <p:cNvSpPr txBox="1">
            <a:spLocks/>
          </p:cNvSpPr>
          <p:nvPr userDrawn="1"/>
        </p:nvSpPr>
        <p:spPr>
          <a:xfrm>
            <a:off x="618920" y="6498378"/>
            <a:ext cx="1306488"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EA757455-DA0C-4446-A809-2A1CC09CC154}" type="datetimeFigureOut">
              <a:rPr lang="en-GB" b="1" smtClean="0">
                <a:solidFill>
                  <a:schemeClr val="tx1"/>
                </a:solidFill>
              </a:rPr>
              <a:pPr algn="l"/>
              <a:t>22/10/2015</a:t>
            </a:fld>
            <a:r>
              <a:rPr lang="en-GB" dirty="0" smtClean="0"/>
              <a:t>|</a:t>
            </a:r>
            <a:endParaRPr lang="en-GB" dirty="0"/>
          </a:p>
        </p:txBody>
      </p:sp>
    </p:spTree>
    <p:extLst>
      <p:ext uri="{BB962C8B-B14F-4D97-AF65-F5344CB8AC3E}">
        <p14:creationId xmlns:p14="http://schemas.microsoft.com/office/powerpoint/2010/main" val="390582595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10" name="Footer Placeholder 4"/>
          <p:cNvSpPr>
            <a:spLocks noGrp="1"/>
          </p:cNvSpPr>
          <p:nvPr>
            <p:ph type="ftr" sz="quarter" idx="11"/>
          </p:nvPr>
        </p:nvSpPr>
        <p:spPr>
          <a:xfrm>
            <a:off x="4716016" y="6356350"/>
            <a:ext cx="3024336" cy="365125"/>
          </a:xfrm>
        </p:spPr>
        <p:txBody>
          <a:bodyPr/>
          <a:lstStyle/>
          <a:p>
            <a:endParaRPr lang="en-GB" dirty="0"/>
          </a:p>
        </p:txBody>
      </p:sp>
      <p:graphicFrame>
        <p:nvGraphicFramePr>
          <p:cNvPr id="13" name="Content Placeholder 7"/>
          <p:cNvGraphicFramePr>
            <a:graphicFrameLocks/>
          </p:cNvGraphicFramePr>
          <p:nvPr userDrawn="1">
            <p:extLst>
              <p:ext uri="{D42A27DB-BD31-4B8C-83A1-F6EECF244321}">
                <p14:modId xmlns:p14="http://schemas.microsoft.com/office/powerpoint/2010/main" val="17165757"/>
              </p:ext>
            </p:extLst>
          </p:nvPr>
        </p:nvGraphicFramePr>
        <p:xfrm>
          <a:off x="0" y="764705"/>
          <a:ext cx="9145008" cy="6093295"/>
        </p:xfrm>
        <a:graphic>
          <a:graphicData uri="http://schemas.openxmlformats.org/drawingml/2006/table">
            <a:tbl>
              <a:tblPr firstRow="1" bandRow="1">
                <a:effectLst>
                  <a:outerShdw blurRad="50800" dist="38100" dir="2700000" algn="tl" rotWithShape="0">
                    <a:prstClr val="black">
                      <a:alpha val="40000"/>
                    </a:prstClr>
                  </a:outerShdw>
                </a:effectLst>
              </a:tblPr>
              <a:tblGrid>
                <a:gridCol w="2789186"/>
                <a:gridCol w="323418"/>
                <a:gridCol w="323419"/>
                <a:gridCol w="323418"/>
                <a:gridCol w="323418"/>
                <a:gridCol w="323419"/>
                <a:gridCol w="323418"/>
                <a:gridCol w="323418"/>
                <a:gridCol w="323419"/>
                <a:gridCol w="323418"/>
                <a:gridCol w="323419"/>
                <a:gridCol w="323419"/>
                <a:gridCol w="323418"/>
                <a:gridCol w="323419"/>
                <a:gridCol w="323418"/>
                <a:gridCol w="323418"/>
                <a:gridCol w="323419"/>
                <a:gridCol w="323418"/>
                <a:gridCol w="323418"/>
                <a:gridCol w="323419"/>
                <a:gridCol w="210872"/>
              </a:tblGrid>
              <a:tr h="224257">
                <a:tc rowSpan="2">
                  <a:txBody>
                    <a:bodyPr/>
                    <a:lstStyle/>
                    <a:p>
                      <a:pPr>
                        <a:lnSpc>
                          <a:spcPct val="115000"/>
                        </a:lnSpc>
                      </a:pPr>
                      <a:endParaRPr lang="en-GB" sz="100" kern="1200" dirty="0">
                        <a:solidFill>
                          <a:schemeClr val="bg2">
                            <a:lumMod val="60000"/>
                            <a:lumOff val="40000"/>
                          </a:schemeClr>
                        </a:solidFill>
                        <a:effectLst/>
                        <a:latin typeface="Calibri"/>
                        <a:ea typeface="+mn-ea"/>
                        <a:cs typeface="Times New Roman"/>
                      </a:endParaRPr>
                    </a:p>
                  </a:txBody>
                  <a:tcPr marL="85931" marR="85931" marT="42966" marB="42966">
                    <a:lnL w="19050" cap="flat" cmpd="sng" algn="ctr">
                      <a:solidFill>
                        <a:srgbClr val="D7D4CB"/>
                      </a:solidFill>
                      <a:prstDash val="solid"/>
                      <a:round/>
                      <a:headEnd type="none" w="med" len="med"/>
                      <a:tailEnd type="none" w="med" len="med"/>
                    </a:lnL>
                    <a:lnR w="19050" cap="flat" cmpd="sng" algn="ctr">
                      <a:solidFill>
                        <a:srgbClr val="D7D4CB"/>
                      </a:solidFill>
                      <a:prstDash val="solid"/>
                      <a:round/>
                      <a:headEnd type="none" w="med" len="med"/>
                      <a:tailEnd type="none" w="med" len="med"/>
                    </a:lnR>
                    <a:lnT w="19050" cap="flat" cmpd="sng" algn="ctr">
                      <a:solidFill>
                        <a:srgbClr val="D7D4CB"/>
                      </a:solidFill>
                      <a:prstDash val="solid"/>
                      <a:round/>
                      <a:headEnd type="none" w="med" len="med"/>
                      <a:tailEnd type="none" w="med" len="med"/>
                    </a:lnT>
                    <a:lnB w="19050" cap="flat" cmpd="sng" algn="ctr">
                      <a:solidFill>
                        <a:srgbClr val="D7D4CB"/>
                      </a:solidFill>
                      <a:prstDash val="solid"/>
                      <a:round/>
                      <a:headEnd type="none" w="med" len="med"/>
                      <a:tailEnd type="none" w="med" len="med"/>
                    </a:lnB>
                    <a:blipFill dpi="0" rotWithShape="1">
                      <a:blip r:embed="rId2">
                        <a:alphaModFix amt="28000"/>
                      </a:blip>
                      <a:srcRect/>
                      <a:stretch>
                        <a:fillRect t="-16163" b="-11423"/>
                      </a:stretch>
                    </a:blipFill>
                  </a:tcPr>
                </a:tc>
                <a:tc gridSpan="20">
                  <a:txBody>
                    <a:bodyPr/>
                    <a:lstStyle/>
                    <a:p>
                      <a:pPr>
                        <a:lnSpc>
                          <a:spcPct val="115000"/>
                        </a:lnSpc>
                      </a:pPr>
                      <a:endParaRPr lang="en-GB" sz="100" dirty="0">
                        <a:solidFill>
                          <a:schemeClr val="bg2">
                            <a:lumMod val="60000"/>
                            <a:lumOff val="40000"/>
                          </a:schemeClr>
                        </a:solidFill>
                        <a:effectLst/>
                        <a:latin typeface="Calibri"/>
                        <a:cs typeface="Times New Roman"/>
                      </a:endParaRPr>
                    </a:p>
                  </a:txBody>
                  <a:tcPr marL="85931" marR="85931" marT="42966" marB="42966">
                    <a:lnL w="19050" cap="flat" cmpd="sng" algn="ctr">
                      <a:solidFill>
                        <a:srgbClr val="D7D4CB"/>
                      </a:solidFill>
                      <a:prstDash val="solid"/>
                      <a:round/>
                      <a:headEnd type="none" w="med" len="med"/>
                      <a:tailEnd type="none" w="med" len="med"/>
                    </a:lnL>
                    <a:lnR w="19050" cap="flat" cmpd="sng" algn="ctr">
                      <a:noFill/>
                      <a:prstDash val="solid"/>
                      <a:round/>
                      <a:headEnd type="none" w="med" len="med"/>
                      <a:tailEnd type="none" w="med" len="med"/>
                    </a:lnR>
                    <a:lnT w="12700" cap="flat" cmpd="sng" algn="ctr">
                      <a:noFill/>
                      <a:prstDash val="solid"/>
                      <a:round/>
                      <a:headEnd type="none" w="med" len="med"/>
                      <a:tailEnd type="none" w="med" len="med"/>
                    </a:lnT>
                    <a:lnB w="19050" cap="flat" cmpd="sng" algn="ctr">
                      <a:solidFill>
                        <a:srgbClr val="D7D4CB"/>
                      </a:solidFill>
                      <a:prstDash val="solid"/>
                      <a:round/>
                      <a:headEnd type="none" w="med" len="med"/>
                      <a:tailEnd type="none" w="med" len="med"/>
                    </a:lnB>
                    <a:lnTlToBr w="12700" cmpd="sng">
                      <a:noFill/>
                      <a:prstDash val="solid"/>
                    </a:lnTlToBr>
                    <a:lnBlToTr w="12700" cmpd="sng">
                      <a:noFill/>
                      <a:prstDash val="solid"/>
                    </a:lnBlToTr>
                    <a:solidFill>
                      <a:schemeClr val="accent1">
                        <a:lumMod val="10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r>
              <a:tr h="115576">
                <a:tc vMerge="1">
                  <a:txBody>
                    <a:bodyPr/>
                    <a:lstStyle/>
                    <a:p>
                      <a:pPr>
                        <a:lnSpc>
                          <a:spcPct val="115000"/>
                        </a:lnSpc>
                      </a:pPr>
                      <a:endParaRPr lang="en-GB" sz="100" kern="1200" dirty="0">
                        <a:ln>
                          <a:solidFill>
                            <a:schemeClr val="tx1">
                              <a:lumMod val="75000"/>
                            </a:schemeClr>
                          </a:solidFill>
                        </a:ln>
                        <a:solidFill>
                          <a:schemeClr val="bg2">
                            <a:lumMod val="60000"/>
                            <a:lumOff val="40000"/>
                          </a:schemeClr>
                        </a:solidFill>
                        <a:effectLst/>
                        <a:latin typeface="Calibri"/>
                        <a:ea typeface="+mn-ea"/>
                        <a:cs typeface="Times New Roman"/>
                      </a:endParaRPr>
                    </a:p>
                  </a:txBody>
                  <a:tcPr marL="85931" marR="85931" marT="42966" marB="42966">
                    <a:lnL w="19050" cap="flat" cmpd="sng" algn="ctr">
                      <a:solidFill>
                        <a:srgbClr val="D7D4CB"/>
                      </a:solidFill>
                      <a:prstDash val="solid"/>
                      <a:round/>
                      <a:headEnd type="none" w="med" len="med"/>
                      <a:tailEnd type="none" w="med" len="med"/>
                    </a:lnL>
                    <a:lnR w="19050" cap="flat" cmpd="sng" algn="ctr">
                      <a:solidFill>
                        <a:srgbClr val="D7D4CB"/>
                      </a:solidFill>
                      <a:prstDash val="solid"/>
                      <a:round/>
                      <a:headEnd type="none" w="med" len="med"/>
                      <a:tailEnd type="none" w="med" len="med"/>
                    </a:lnR>
                    <a:lnT w="19050" cap="flat" cmpd="sng" algn="ctr">
                      <a:solidFill>
                        <a:srgbClr val="D7D4CB"/>
                      </a:solidFill>
                      <a:prstDash val="solid"/>
                      <a:round/>
                      <a:headEnd type="none" w="med" len="med"/>
                      <a:tailEnd type="none" w="med" len="med"/>
                    </a:lnT>
                    <a:lnB w="19050" cap="flat" cmpd="sng" algn="ctr">
                      <a:solidFill>
                        <a:srgbClr val="D7D4CB"/>
                      </a:solidFill>
                      <a:prstDash val="solid"/>
                      <a:round/>
                      <a:headEnd type="none" w="med" len="med"/>
                      <a:tailEnd type="none" w="med" len="med"/>
                    </a:lnB>
                    <a:solidFill>
                      <a:srgbClr val="D7D4CB"/>
                    </a:solidFill>
                  </a:tcPr>
                </a:tc>
                <a:tc gridSpan="20">
                  <a:txBody>
                    <a:bodyPr/>
                    <a:lstStyle/>
                    <a:p>
                      <a:pPr>
                        <a:lnSpc>
                          <a:spcPct val="115000"/>
                        </a:lnSpc>
                      </a:pPr>
                      <a:endParaRPr lang="en-GB" sz="100" dirty="0">
                        <a:solidFill>
                          <a:schemeClr val="bg2">
                            <a:lumMod val="60000"/>
                            <a:lumOff val="40000"/>
                          </a:schemeClr>
                        </a:solidFill>
                        <a:effectLst/>
                        <a:latin typeface="Calibri"/>
                        <a:cs typeface="Times New Roman"/>
                      </a:endParaRPr>
                    </a:p>
                  </a:txBody>
                  <a:tcPr marL="85931" marR="85931" marT="42966" marB="42966">
                    <a:lnL w="19050" cap="flat" cmpd="sng" algn="ctr">
                      <a:solidFill>
                        <a:srgbClr val="D7D4CB"/>
                      </a:solidFill>
                      <a:prstDash val="solid"/>
                      <a:round/>
                      <a:headEnd type="none" w="med" len="med"/>
                      <a:tailEnd type="none" w="med" len="med"/>
                    </a:lnL>
                    <a:lnR w="19050" cap="flat" cmpd="sng" algn="ctr">
                      <a:noFill/>
                      <a:prstDash val="solid"/>
                      <a:round/>
                      <a:headEnd type="none" w="med" len="med"/>
                      <a:tailEnd type="none" w="med" len="med"/>
                    </a:lnR>
                    <a:lnT w="19050" cap="flat" cmpd="sng" algn="ctr">
                      <a:solidFill>
                        <a:srgbClr val="D7D4CB"/>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tx2">
                        <a:lumMod val="60000"/>
                        <a:lumOff val="40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r>
              <a:tr h="115576">
                <a:tc>
                  <a:txBody>
                    <a:bodyPr/>
                    <a:lstStyle/>
                    <a:p>
                      <a:pPr marL="0" algn="l" defTabSz="914400" rtl="0" eaLnBrk="1" latinLnBrk="0" hangingPunct="1">
                        <a:lnSpc>
                          <a:spcPct val="115000"/>
                        </a:lnSpc>
                      </a:pPr>
                      <a:endParaRPr lang="en-GB" sz="100" kern="1200" dirty="0">
                        <a:ln>
                          <a:solidFill>
                            <a:schemeClr val="tx1">
                              <a:lumMod val="75000"/>
                            </a:schemeClr>
                          </a:solidFill>
                        </a:ln>
                        <a:solidFill>
                          <a:schemeClr val="bg2">
                            <a:lumMod val="60000"/>
                            <a:lumOff val="40000"/>
                          </a:schemeClr>
                        </a:solidFill>
                        <a:effectLst/>
                        <a:latin typeface="Calibri"/>
                        <a:ea typeface="+mn-ea"/>
                        <a:cs typeface="Times New Roman"/>
                      </a:endParaRPr>
                    </a:p>
                  </a:txBody>
                  <a:tcPr marL="85931" marR="85931" marT="42966" marB="42966">
                    <a:lnL w="19050" cap="flat" cmpd="sng" algn="ctr">
                      <a:solidFill>
                        <a:srgbClr val="D7D4CB"/>
                      </a:solidFill>
                      <a:prstDash val="solid"/>
                      <a:round/>
                      <a:headEnd type="none" w="med" len="med"/>
                      <a:tailEnd type="none" w="med" len="med"/>
                    </a:lnL>
                    <a:lnR w="19050" cap="flat" cmpd="sng" algn="ctr">
                      <a:solidFill>
                        <a:srgbClr val="D7D4CB"/>
                      </a:solidFill>
                      <a:prstDash val="solid"/>
                      <a:round/>
                      <a:headEnd type="none" w="med" len="med"/>
                      <a:tailEnd type="none" w="med" len="med"/>
                    </a:lnR>
                    <a:lnT w="19050" cap="flat" cmpd="sng" algn="ctr">
                      <a:solidFill>
                        <a:srgbClr val="D7D4CB"/>
                      </a:solidFill>
                      <a:prstDash val="solid"/>
                      <a:round/>
                      <a:headEnd type="none" w="med" len="med"/>
                      <a:tailEnd type="none" w="med" len="med"/>
                    </a:lnT>
                    <a:lnB w="19050" cap="flat" cmpd="sng" algn="ctr">
                      <a:solidFill>
                        <a:srgbClr val="D7D4CB"/>
                      </a:solidFill>
                      <a:prstDash val="solid"/>
                      <a:round/>
                      <a:headEnd type="none" w="med" len="med"/>
                      <a:tailEnd type="none" w="med" len="med"/>
                    </a:lnB>
                    <a:lnTlToBr w="12700" cmpd="sng">
                      <a:noFill/>
                      <a:prstDash val="solid"/>
                    </a:lnTlToBr>
                    <a:lnBlToTr w="12700" cmpd="sng">
                      <a:noFill/>
                      <a:prstDash val="solid"/>
                    </a:lnBlToTr>
                    <a:solidFill>
                      <a:schemeClr val="accent1">
                        <a:lumMod val="10000"/>
                      </a:schemeClr>
                    </a:solidFill>
                  </a:tcPr>
                </a:tc>
                <a:tc gridSpan="20">
                  <a:txBody>
                    <a:bodyPr/>
                    <a:lstStyle/>
                    <a:p>
                      <a:pPr marL="0" algn="l" defTabSz="914400" rtl="0" eaLnBrk="1" latinLnBrk="0" hangingPunct="1">
                        <a:lnSpc>
                          <a:spcPct val="115000"/>
                        </a:lnSpc>
                      </a:pPr>
                      <a:endParaRPr lang="en-GB" sz="100" kern="1200" dirty="0">
                        <a:ln>
                          <a:solidFill>
                            <a:schemeClr val="tx1">
                              <a:lumMod val="75000"/>
                            </a:schemeClr>
                          </a:solidFill>
                        </a:ln>
                        <a:solidFill>
                          <a:schemeClr val="bg2">
                            <a:lumMod val="60000"/>
                            <a:lumOff val="40000"/>
                          </a:schemeClr>
                        </a:solidFill>
                        <a:effectLst/>
                        <a:latin typeface="Calibri"/>
                        <a:ea typeface="+mn-ea"/>
                        <a:cs typeface="Times New Roman"/>
                      </a:endParaRPr>
                    </a:p>
                  </a:txBody>
                  <a:tcPr marL="85931" marR="85931" marT="42966" marB="42966">
                    <a:lnL w="19050" cap="flat" cmpd="sng" algn="ctr">
                      <a:solidFill>
                        <a:srgbClr val="D7D4CB"/>
                      </a:solidFill>
                      <a:prstDash val="solid"/>
                      <a:round/>
                      <a:headEnd type="none" w="med" len="med"/>
                      <a:tailEnd type="none" w="med" len="med"/>
                    </a:lnL>
                    <a:lnR w="19050" cap="flat" cmpd="sng" algn="ctr">
                      <a:noFill/>
                      <a:prstDash val="solid"/>
                      <a:round/>
                      <a:headEnd type="none" w="med" len="med"/>
                      <a:tailEnd type="none" w="med" len="med"/>
                    </a:lnR>
                    <a:lnT w="19050" cap="flat" cmpd="sng" algn="ctr">
                      <a:noFill/>
                      <a:prstDash val="solid"/>
                      <a:round/>
                      <a:headEnd type="none" w="med" len="med"/>
                      <a:tailEnd type="none" w="med" len="med"/>
                    </a:lnT>
                    <a:lnB w="5715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r>
              <a:tr h="5264122">
                <a:tc gridSpan="21">
                  <a:txBody>
                    <a:bodyPr/>
                    <a:lstStyle/>
                    <a:p>
                      <a:pPr marL="0" marR="0" indent="0" algn="l" defTabSz="914400" rtl="0" eaLnBrk="1" fontAlgn="auto" latinLnBrk="0" hangingPunct="1">
                        <a:lnSpc>
                          <a:spcPct val="115000"/>
                        </a:lnSpc>
                        <a:spcBef>
                          <a:spcPts val="0"/>
                        </a:spcBef>
                        <a:spcAft>
                          <a:spcPts val="0"/>
                        </a:spcAft>
                        <a:buClrTx/>
                        <a:buSzTx/>
                        <a:buFontTx/>
                        <a:buNone/>
                        <a:tabLst/>
                        <a:defRPr/>
                      </a:pPr>
                      <a:endParaRPr lang="en-GB" sz="1000" dirty="0" smtClean="0">
                        <a:solidFill>
                          <a:schemeClr val="bg2">
                            <a:lumMod val="60000"/>
                            <a:lumOff val="40000"/>
                          </a:schemeClr>
                        </a:solidFill>
                        <a:effectLst/>
                        <a:latin typeface="Calibri"/>
                        <a:cs typeface="Times New Roman"/>
                      </a:endParaRPr>
                    </a:p>
                    <a:p>
                      <a:pPr>
                        <a:lnSpc>
                          <a:spcPct val="115000"/>
                        </a:lnSpc>
                      </a:pPr>
                      <a:endParaRPr lang="en-GB" sz="1000" dirty="0">
                        <a:solidFill>
                          <a:schemeClr val="bg2">
                            <a:lumMod val="60000"/>
                            <a:lumOff val="40000"/>
                          </a:schemeClr>
                        </a:solidFill>
                        <a:effectLst/>
                        <a:latin typeface="Calibri"/>
                        <a:cs typeface="Times New Roman"/>
                      </a:endParaRPr>
                    </a:p>
                  </a:txBody>
                  <a:tcPr marL="85931" marR="85931" marT="42966" marB="42966">
                    <a:lnL w="19050" cap="flat" cmpd="sng" algn="ctr">
                      <a:noFill/>
                      <a:prstDash val="solid"/>
                      <a:round/>
                      <a:headEnd type="none" w="med" len="med"/>
                      <a:tailEnd type="none" w="med" len="med"/>
                    </a:lnL>
                    <a:lnR w="19050" cap="flat" cmpd="sng" algn="ctr">
                      <a:noFill/>
                      <a:prstDash val="solid"/>
                      <a:round/>
                      <a:headEnd type="none" w="med" len="med"/>
                      <a:tailEnd type="none" w="med" len="med"/>
                    </a:lnR>
                    <a:lnT w="19050" cap="flat" cmpd="sng" algn="ctr">
                      <a:solidFill>
                        <a:srgbClr val="D7D4CB"/>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0" indent="0">
                        <a:spcAft>
                          <a:spcPts val="1200"/>
                        </a:spcAft>
                        <a:buFont typeface="Arial" pitchFamily="34" charset="0"/>
                        <a:buNone/>
                      </a:pPr>
                      <a:endParaRPr lang="en-GB" sz="1800" b="1" kern="1200" dirty="0">
                        <a:ln>
                          <a:solidFill>
                            <a:srgbClr val="FFFFFF"/>
                          </a:solidFill>
                        </a:ln>
                        <a:solidFill>
                          <a:schemeClr val="bg2">
                            <a:lumMod val="60000"/>
                            <a:lumOff val="40000"/>
                          </a:schemeClr>
                        </a:solidFill>
                        <a:effectLst>
                          <a:outerShdw blurRad="38100" dist="38100" dir="2700000" algn="tl">
                            <a:srgbClr val="000000">
                              <a:alpha val="43137"/>
                            </a:srgbClr>
                          </a:outerShdw>
                        </a:effectLst>
                        <a:latin typeface="+mn-lt"/>
                        <a:ea typeface="+mn-ea"/>
                        <a:cs typeface="+mn-cs"/>
                      </a:endParaRPr>
                    </a:p>
                  </a:txBody>
                  <a:tcPr marL="85931" marR="85931" marT="42966" marB="42966">
                    <a:lnL w="19050" cap="flat" cmpd="sng" algn="ctr">
                      <a:solidFill>
                        <a:srgbClr val="D7D4CB"/>
                      </a:solidFill>
                      <a:prstDash val="solid"/>
                      <a:round/>
                      <a:headEnd type="none" w="med" len="med"/>
                      <a:tailEnd type="none" w="med" len="med"/>
                    </a:lnL>
                    <a:lnR w="19050" cap="flat" cmpd="sng" algn="ctr">
                      <a:noFill/>
                      <a:prstDash val="solid"/>
                      <a:round/>
                      <a:headEnd type="none" w="med" len="med"/>
                      <a:tailEnd type="none" w="med" len="med"/>
                    </a:lnR>
                    <a:lnT w="57150" cap="flat" cmpd="sng" algn="ctr">
                      <a:noFill/>
                      <a:prstDash val="solid"/>
                      <a:round/>
                      <a:headEnd type="none" w="med" len="med"/>
                      <a:tailEnd type="none" w="med" len="med"/>
                    </a:lnT>
                    <a:lnB w="5715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r>
              <a:tr h="224258">
                <a:tc rowSpan="2">
                  <a:txBody>
                    <a:bodyPr/>
                    <a:lstStyle/>
                    <a:p>
                      <a:pPr marL="0" algn="l" defTabSz="914400" rtl="0" eaLnBrk="1" latinLnBrk="0" hangingPunct="1">
                        <a:lnSpc>
                          <a:spcPct val="115000"/>
                        </a:lnSpc>
                      </a:pPr>
                      <a:r>
                        <a:rPr lang="en-GB" sz="100" kern="1200" dirty="0" smtClean="0">
                          <a:solidFill>
                            <a:schemeClr val="bg2">
                              <a:lumMod val="60000"/>
                              <a:lumOff val="40000"/>
                            </a:schemeClr>
                          </a:solidFill>
                          <a:effectLst/>
                          <a:latin typeface="Calibri"/>
                          <a:ea typeface="+mn-ea"/>
                          <a:cs typeface="Times New Roman"/>
                        </a:rPr>
                        <a:t/>
                      </a:r>
                      <a:br>
                        <a:rPr lang="en-GB" sz="100" kern="1200" dirty="0" smtClean="0">
                          <a:solidFill>
                            <a:schemeClr val="bg2">
                              <a:lumMod val="60000"/>
                              <a:lumOff val="40000"/>
                            </a:schemeClr>
                          </a:solidFill>
                          <a:effectLst/>
                          <a:latin typeface="Calibri"/>
                          <a:ea typeface="+mn-ea"/>
                          <a:cs typeface="Times New Roman"/>
                        </a:rPr>
                      </a:br>
                      <a:endParaRPr lang="en-GB" sz="100" kern="1200" dirty="0">
                        <a:solidFill>
                          <a:schemeClr val="bg2">
                            <a:lumMod val="60000"/>
                            <a:lumOff val="40000"/>
                          </a:schemeClr>
                        </a:solidFill>
                        <a:effectLst/>
                        <a:latin typeface="Calibri"/>
                        <a:ea typeface="+mn-ea"/>
                        <a:cs typeface="Times New Roman"/>
                      </a:endParaRPr>
                    </a:p>
                  </a:txBody>
                  <a:tcPr marL="85931" marR="85931" marT="42966" marB="42966">
                    <a:lnL w="19050" cap="flat" cmpd="sng" algn="ctr">
                      <a:noFill/>
                      <a:prstDash val="solid"/>
                      <a:round/>
                      <a:headEnd type="none" w="med" len="med"/>
                      <a:tailEnd type="none" w="med" len="med"/>
                    </a:lnL>
                    <a:lnR w="19050" cap="flat" cmpd="sng" algn="ctr">
                      <a:solidFill>
                        <a:srgbClr val="FFFFEF"/>
                      </a:solid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rgbClr val="D7D4CB"/>
                    </a:solidFill>
                  </a:tcPr>
                </a:tc>
                <a:tc gridSpan="20">
                  <a:txBody>
                    <a:bodyPr/>
                    <a:lstStyle/>
                    <a:p>
                      <a:pPr marL="0" algn="l" defTabSz="914400" rtl="0" eaLnBrk="1" latinLnBrk="0" hangingPunct="1">
                        <a:lnSpc>
                          <a:spcPct val="115000"/>
                        </a:lnSpc>
                        <a:spcAft>
                          <a:spcPts val="0"/>
                        </a:spcAft>
                      </a:pPr>
                      <a:endParaRPr lang="en-GB" sz="100" kern="1200" dirty="0">
                        <a:solidFill>
                          <a:schemeClr val="bg2">
                            <a:lumMod val="60000"/>
                            <a:lumOff val="40000"/>
                          </a:schemeClr>
                        </a:solidFill>
                        <a:effectLst/>
                        <a:latin typeface="Calibri"/>
                        <a:ea typeface="+mn-ea"/>
                        <a:cs typeface="Times New Roman"/>
                      </a:endParaRPr>
                    </a:p>
                  </a:txBody>
                  <a:tcPr marL="85931" marR="85931" marT="42966" marB="42966">
                    <a:lnL w="19050" cap="flat" cmpd="sng" algn="ctr">
                      <a:solidFill>
                        <a:srgbClr val="FFFFEF"/>
                      </a:solidFill>
                      <a:prstDash val="solid"/>
                      <a:round/>
                      <a:headEnd type="none" w="med" len="med"/>
                      <a:tailEnd type="none" w="med" len="med"/>
                    </a:lnL>
                    <a:lnR w="19050" cap="flat" cmpd="sng" algn="ctr">
                      <a:noFill/>
                      <a:prstDash val="solid"/>
                      <a:round/>
                      <a:headEnd type="none" w="med" len="med"/>
                      <a:tailEnd type="none" w="med" len="med"/>
                    </a:lnR>
                    <a:lnT w="57150" cap="flat" cmpd="sng" algn="ctr">
                      <a:noFill/>
                      <a:prstDash val="solid"/>
                      <a:round/>
                      <a:headEnd type="none" w="med" len="med"/>
                      <a:tailEnd type="none" w="med" len="med"/>
                    </a:lnT>
                    <a:lnB w="19050" cap="flat" cmpd="sng" algn="ctr">
                      <a:solidFill>
                        <a:srgbClr val="D7D4CB"/>
                      </a:solidFill>
                      <a:prstDash val="solid"/>
                      <a:round/>
                      <a:headEnd type="none" w="med" len="med"/>
                      <a:tailEnd type="none" w="med" len="med"/>
                    </a:lnB>
                    <a:lnTlToBr w="12700" cmpd="sng">
                      <a:noFill/>
                      <a:prstDash val="solid"/>
                    </a:lnTlToBr>
                    <a:lnBlToTr w="12700" cmpd="sng">
                      <a:noFill/>
                      <a:prstDash val="solid"/>
                    </a:lnBlToTr>
                    <a:solidFill>
                      <a:schemeClr val="tx2">
                        <a:lumMod val="60000"/>
                        <a:lumOff val="40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r>
              <a:tr h="149506">
                <a:tc vMerge="1">
                  <a:txBody>
                    <a:bodyPr/>
                    <a:lstStyle/>
                    <a:p>
                      <a:pPr marL="0" algn="l" defTabSz="914400" rtl="0" eaLnBrk="1" latinLnBrk="0" hangingPunct="1">
                        <a:lnSpc>
                          <a:spcPct val="115000"/>
                        </a:lnSpc>
                      </a:pPr>
                      <a:endParaRPr lang="en-GB" sz="100" kern="1200" dirty="0">
                        <a:solidFill>
                          <a:schemeClr val="bg2">
                            <a:lumMod val="60000"/>
                            <a:lumOff val="40000"/>
                          </a:schemeClr>
                        </a:solidFill>
                        <a:effectLst/>
                        <a:latin typeface="Calibri"/>
                        <a:ea typeface="+mn-ea"/>
                        <a:cs typeface="Times New Roman"/>
                      </a:endParaRPr>
                    </a:p>
                  </a:txBody>
                  <a:tcPr marL="85931" marR="85931" marT="42966" marB="42966">
                    <a:lnL w="19050" cap="flat" cmpd="sng" algn="ctr">
                      <a:noFill/>
                      <a:prstDash val="solid"/>
                      <a:round/>
                      <a:headEnd type="none" w="med" len="med"/>
                      <a:tailEnd type="none" w="med" len="med"/>
                    </a:lnL>
                    <a:lnR w="19050" cap="flat" cmpd="sng" algn="ctr">
                      <a:solidFill>
                        <a:srgbClr val="D7D4CB"/>
                      </a:solidFill>
                      <a:prstDash val="solid"/>
                      <a:round/>
                      <a:headEnd type="none" w="med" len="med"/>
                      <a:tailEnd type="none" w="med" len="med"/>
                    </a:lnR>
                    <a:lnT w="1905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defTabSz="914400" rtl="0" eaLnBrk="1" latinLnBrk="0" hangingPunct="1">
                        <a:lnSpc>
                          <a:spcPct val="115000"/>
                        </a:lnSpc>
                        <a:spcAft>
                          <a:spcPts val="0"/>
                        </a:spcAft>
                      </a:pPr>
                      <a:endParaRPr lang="en-GB" sz="100" kern="1200" dirty="0">
                        <a:solidFill>
                          <a:schemeClr val="bg2">
                            <a:lumMod val="60000"/>
                            <a:lumOff val="40000"/>
                          </a:schemeClr>
                        </a:solidFill>
                        <a:effectLst/>
                        <a:latin typeface="Calibri"/>
                        <a:ea typeface="+mn-ea"/>
                        <a:cs typeface="Times New Roman"/>
                      </a:endParaRPr>
                    </a:p>
                  </a:txBody>
                  <a:tcPr marL="85931" marR="85931" marT="42966" marB="42966">
                    <a:lnL w="19050" cap="flat" cmpd="sng" algn="ctr">
                      <a:solidFill>
                        <a:srgbClr val="D7D4CB"/>
                      </a:solidFill>
                      <a:prstDash val="solid"/>
                      <a:round/>
                      <a:headEnd type="none" w="med" len="med"/>
                      <a:tailEnd type="none" w="med" len="med"/>
                    </a:lnL>
                    <a:lnR w="19050" cap="flat" cmpd="sng" algn="ctr">
                      <a:solidFill>
                        <a:srgbClr val="D7D4CB"/>
                      </a:solidFill>
                      <a:prstDash val="solid"/>
                      <a:round/>
                      <a:headEnd type="none" w="med" len="med"/>
                      <a:tailEnd type="none" w="med" len="med"/>
                    </a:lnR>
                    <a:lnT w="19050" cap="flat" cmpd="sng" algn="ctr">
                      <a:solidFill>
                        <a:srgbClr val="D7D4CB"/>
                      </a:solidFill>
                      <a:prstDash val="solid"/>
                      <a:round/>
                      <a:headEnd type="none" w="med" len="med"/>
                      <a:tailEnd type="none" w="med" len="med"/>
                    </a:lnT>
                    <a:lnB w="19050" cap="flat" cmpd="sng" algn="ctr">
                      <a:solidFill>
                        <a:srgbClr val="D7D4CB"/>
                      </a:solidFill>
                      <a:prstDash val="solid"/>
                      <a:round/>
                      <a:headEnd type="none" w="med" len="med"/>
                      <a:tailEnd type="none" w="med" len="med"/>
                    </a:lnB>
                    <a:lnTlToBr w="12700" cmpd="sng">
                      <a:noFill/>
                      <a:prstDash val="solid"/>
                    </a:lnTlToBr>
                    <a:lnBlToTr w="12700" cmpd="sng">
                      <a:noFill/>
                      <a:prstDash val="solid"/>
                    </a:lnBlToTr>
                    <a:gradFill>
                      <a:gsLst>
                        <a:gs pos="24000">
                          <a:schemeClr val="bg1">
                            <a:lumMod val="50000"/>
                          </a:schemeClr>
                        </a:gs>
                        <a:gs pos="100000">
                          <a:srgbClr val="D7D4CB">
                            <a:lumMod val="38000"/>
                          </a:srgbClr>
                        </a:gs>
                        <a:gs pos="100000">
                          <a:schemeClr val="accent1">
                            <a:shade val="100000"/>
                            <a:satMod val="115000"/>
                          </a:schemeClr>
                        </a:gs>
                      </a:gsLst>
                      <a:path path="rect">
                        <a:fillToRect l="100000" t="100000"/>
                      </a:path>
                    </a:gradFill>
                  </a:tcPr>
                </a:tc>
                <a:tc>
                  <a:txBody>
                    <a:bodyPr/>
                    <a:lstStyle/>
                    <a:p>
                      <a:pPr marL="0" algn="l" defTabSz="914400" rtl="0" eaLnBrk="1" latinLnBrk="0" hangingPunct="1">
                        <a:lnSpc>
                          <a:spcPct val="115000"/>
                        </a:lnSpc>
                        <a:spcAft>
                          <a:spcPts val="0"/>
                        </a:spcAft>
                      </a:pPr>
                      <a:endParaRPr lang="en-GB" sz="100" kern="1200" dirty="0">
                        <a:solidFill>
                          <a:schemeClr val="bg2">
                            <a:lumMod val="60000"/>
                            <a:lumOff val="40000"/>
                          </a:schemeClr>
                        </a:solidFill>
                        <a:effectLst/>
                        <a:latin typeface="Calibri"/>
                        <a:ea typeface="+mn-ea"/>
                        <a:cs typeface="Times New Roman"/>
                      </a:endParaRPr>
                    </a:p>
                  </a:txBody>
                  <a:tcPr marL="85931" marR="85931" marT="42966" marB="42966">
                    <a:lnL w="19050" cap="flat" cmpd="sng" algn="ctr">
                      <a:solidFill>
                        <a:srgbClr val="D7D4CB"/>
                      </a:solidFill>
                      <a:prstDash val="solid"/>
                      <a:round/>
                      <a:headEnd type="none" w="med" len="med"/>
                      <a:tailEnd type="none" w="med" len="med"/>
                    </a:lnL>
                    <a:lnR w="19050" cap="flat" cmpd="sng" algn="ctr">
                      <a:solidFill>
                        <a:srgbClr val="D7D4CB"/>
                      </a:solidFill>
                      <a:prstDash val="solid"/>
                      <a:round/>
                      <a:headEnd type="none" w="med" len="med"/>
                      <a:tailEnd type="none" w="med" len="med"/>
                    </a:lnR>
                    <a:lnT w="19050" cap="flat" cmpd="sng" algn="ctr">
                      <a:solidFill>
                        <a:srgbClr val="D7D4CB"/>
                      </a:solidFill>
                      <a:prstDash val="solid"/>
                      <a:round/>
                      <a:headEnd type="none" w="med" len="med"/>
                      <a:tailEnd type="none" w="med" len="med"/>
                    </a:lnT>
                    <a:lnB w="19050" cap="flat" cmpd="sng" algn="ctr">
                      <a:solidFill>
                        <a:srgbClr val="D7D4CB"/>
                      </a:solidFill>
                      <a:prstDash val="solid"/>
                      <a:round/>
                      <a:headEnd type="none" w="med" len="med"/>
                      <a:tailEnd type="none" w="med" len="med"/>
                    </a:lnB>
                    <a:lnTlToBr w="12700" cmpd="sng">
                      <a:noFill/>
                      <a:prstDash val="solid"/>
                    </a:lnTlToBr>
                    <a:lnBlToTr w="12700" cmpd="sng">
                      <a:noFill/>
                      <a:prstDash val="solid"/>
                    </a:lnBlToTr>
                    <a:gradFill>
                      <a:gsLst>
                        <a:gs pos="24000">
                          <a:schemeClr val="bg1">
                            <a:lumMod val="50000"/>
                          </a:schemeClr>
                        </a:gs>
                        <a:gs pos="100000">
                          <a:srgbClr val="D7D4CB">
                            <a:lumMod val="38000"/>
                          </a:srgbClr>
                        </a:gs>
                        <a:gs pos="100000">
                          <a:schemeClr val="accent1">
                            <a:shade val="100000"/>
                            <a:satMod val="115000"/>
                          </a:schemeClr>
                        </a:gs>
                      </a:gsLst>
                      <a:path path="rect">
                        <a:fillToRect l="100000" t="100000"/>
                      </a:path>
                    </a:gradFill>
                  </a:tcPr>
                </a:tc>
                <a:tc>
                  <a:txBody>
                    <a:bodyPr/>
                    <a:lstStyle/>
                    <a:p>
                      <a:pPr marL="0" algn="l" defTabSz="914400" rtl="0" eaLnBrk="1" latinLnBrk="0" hangingPunct="1">
                        <a:lnSpc>
                          <a:spcPct val="115000"/>
                        </a:lnSpc>
                        <a:spcAft>
                          <a:spcPts val="0"/>
                        </a:spcAft>
                      </a:pPr>
                      <a:endParaRPr lang="en-GB" sz="100" kern="1200" dirty="0">
                        <a:solidFill>
                          <a:schemeClr val="bg2">
                            <a:lumMod val="60000"/>
                            <a:lumOff val="40000"/>
                          </a:schemeClr>
                        </a:solidFill>
                        <a:effectLst/>
                        <a:latin typeface="Calibri"/>
                        <a:ea typeface="+mn-ea"/>
                        <a:cs typeface="Times New Roman"/>
                      </a:endParaRPr>
                    </a:p>
                  </a:txBody>
                  <a:tcPr marL="85931" marR="85931" marT="42966" marB="42966">
                    <a:lnL w="19050" cap="flat" cmpd="sng" algn="ctr">
                      <a:solidFill>
                        <a:srgbClr val="D7D4CB"/>
                      </a:solidFill>
                      <a:prstDash val="solid"/>
                      <a:round/>
                      <a:headEnd type="none" w="med" len="med"/>
                      <a:tailEnd type="none" w="med" len="med"/>
                    </a:lnL>
                    <a:lnR w="19050" cap="flat" cmpd="sng" algn="ctr">
                      <a:solidFill>
                        <a:srgbClr val="D7D4CB"/>
                      </a:solidFill>
                      <a:prstDash val="solid"/>
                      <a:round/>
                      <a:headEnd type="none" w="med" len="med"/>
                      <a:tailEnd type="none" w="med" len="med"/>
                    </a:lnR>
                    <a:lnT w="19050" cap="flat" cmpd="sng" algn="ctr">
                      <a:solidFill>
                        <a:srgbClr val="D7D4CB"/>
                      </a:solidFill>
                      <a:prstDash val="solid"/>
                      <a:round/>
                      <a:headEnd type="none" w="med" len="med"/>
                      <a:tailEnd type="none" w="med" len="med"/>
                    </a:lnT>
                    <a:lnB w="19050" cap="flat" cmpd="sng" algn="ctr">
                      <a:solidFill>
                        <a:srgbClr val="D7D4CB"/>
                      </a:solidFill>
                      <a:prstDash val="solid"/>
                      <a:round/>
                      <a:headEnd type="none" w="med" len="med"/>
                      <a:tailEnd type="none" w="med" len="med"/>
                    </a:lnB>
                    <a:lnTlToBr w="12700" cmpd="sng">
                      <a:noFill/>
                      <a:prstDash val="solid"/>
                    </a:lnTlToBr>
                    <a:lnBlToTr w="12700" cmpd="sng">
                      <a:noFill/>
                      <a:prstDash val="solid"/>
                    </a:lnBlToTr>
                    <a:gradFill>
                      <a:gsLst>
                        <a:gs pos="24000">
                          <a:schemeClr val="bg1">
                            <a:lumMod val="50000"/>
                          </a:schemeClr>
                        </a:gs>
                        <a:gs pos="100000">
                          <a:srgbClr val="D7D4CB">
                            <a:lumMod val="38000"/>
                          </a:srgbClr>
                        </a:gs>
                        <a:gs pos="100000">
                          <a:schemeClr val="accent1">
                            <a:shade val="100000"/>
                            <a:satMod val="115000"/>
                          </a:schemeClr>
                        </a:gs>
                      </a:gsLst>
                      <a:path path="rect">
                        <a:fillToRect l="100000" t="100000"/>
                      </a:path>
                    </a:gradFill>
                  </a:tcPr>
                </a:tc>
                <a:tc>
                  <a:txBody>
                    <a:bodyPr/>
                    <a:lstStyle/>
                    <a:p>
                      <a:pPr marL="0" algn="l" defTabSz="914400" rtl="0" eaLnBrk="1" latinLnBrk="0" hangingPunct="1">
                        <a:lnSpc>
                          <a:spcPct val="115000"/>
                        </a:lnSpc>
                        <a:spcAft>
                          <a:spcPts val="0"/>
                        </a:spcAft>
                      </a:pPr>
                      <a:endParaRPr lang="en-GB" sz="100" kern="1200" dirty="0">
                        <a:solidFill>
                          <a:schemeClr val="bg2">
                            <a:lumMod val="60000"/>
                            <a:lumOff val="40000"/>
                          </a:schemeClr>
                        </a:solidFill>
                        <a:effectLst/>
                        <a:latin typeface="Calibri"/>
                        <a:ea typeface="+mn-ea"/>
                        <a:cs typeface="Times New Roman"/>
                      </a:endParaRPr>
                    </a:p>
                  </a:txBody>
                  <a:tcPr marL="85931" marR="85931" marT="42966" marB="42966">
                    <a:lnL w="19050" cap="flat" cmpd="sng" algn="ctr">
                      <a:solidFill>
                        <a:srgbClr val="D7D4CB"/>
                      </a:solidFill>
                      <a:prstDash val="solid"/>
                      <a:round/>
                      <a:headEnd type="none" w="med" len="med"/>
                      <a:tailEnd type="none" w="med" len="med"/>
                    </a:lnL>
                    <a:lnR w="19050" cap="flat" cmpd="sng" algn="ctr">
                      <a:solidFill>
                        <a:srgbClr val="D7D4CB"/>
                      </a:solidFill>
                      <a:prstDash val="solid"/>
                      <a:round/>
                      <a:headEnd type="none" w="med" len="med"/>
                      <a:tailEnd type="none" w="med" len="med"/>
                    </a:lnR>
                    <a:lnT w="19050" cap="flat" cmpd="sng" algn="ctr">
                      <a:solidFill>
                        <a:srgbClr val="D7D4CB"/>
                      </a:solidFill>
                      <a:prstDash val="solid"/>
                      <a:round/>
                      <a:headEnd type="none" w="med" len="med"/>
                      <a:tailEnd type="none" w="med" len="med"/>
                    </a:lnT>
                    <a:lnB w="19050" cap="flat" cmpd="sng" algn="ctr">
                      <a:solidFill>
                        <a:srgbClr val="D7D4CB"/>
                      </a:solidFill>
                      <a:prstDash val="solid"/>
                      <a:round/>
                      <a:headEnd type="none" w="med" len="med"/>
                      <a:tailEnd type="none" w="med" len="med"/>
                    </a:lnB>
                    <a:lnTlToBr w="12700" cmpd="sng">
                      <a:noFill/>
                      <a:prstDash val="solid"/>
                    </a:lnTlToBr>
                    <a:lnBlToTr w="12700" cmpd="sng">
                      <a:noFill/>
                      <a:prstDash val="solid"/>
                    </a:lnBlToTr>
                    <a:gradFill>
                      <a:gsLst>
                        <a:gs pos="24000">
                          <a:schemeClr val="bg1">
                            <a:lumMod val="50000"/>
                          </a:schemeClr>
                        </a:gs>
                        <a:gs pos="100000">
                          <a:srgbClr val="D7D4CB">
                            <a:lumMod val="38000"/>
                          </a:srgbClr>
                        </a:gs>
                        <a:gs pos="100000">
                          <a:schemeClr val="accent1">
                            <a:shade val="100000"/>
                            <a:satMod val="115000"/>
                          </a:schemeClr>
                        </a:gs>
                      </a:gsLst>
                      <a:path path="rect">
                        <a:fillToRect l="100000" t="100000"/>
                      </a:path>
                    </a:gradFill>
                  </a:tcPr>
                </a:tc>
                <a:tc>
                  <a:txBody>
                    <a:bodyPr/>
                    <a:lstStyle/>
                    <a:p>
                      <a:pPr marL="0" algn="l" defTabSz="914400" rtl="0" eaLnBrk="1" latinLnBrk="0" hangingPunct="1">
                        <a:lnSpc>
                          <a:spcPct val="115000"/>
                        </a:lnSpc>
                        <a:spcAft>
                          <a:spcPts val="0"/>
                        </a:spcAft>
                      </a:pPr>
                      <a:endParaRPr lang="en-GB" sz="100" kern="1200" dirty="0">
                        <a:solidFill>
                          <a:schemeClr val="bg2">
                            <a:lumMod val="60000"/>
                            <a:lumOff val="40000"/>
                          </a:schemeClr>
                        </a:solidFill>
                        <a:effectLst/>
                        <a:latin typeface="Calibri"/>
                        <a:ea typeface="+mn-ea"/>
                        <a:cs typeface="Times New Roman"/>
                      </a:endParaRPr>
                    </a:p>
                  </a:txBody>
                  <a:tcPr marL="85931" marR="85931" marT="42966" marB="42966">
                    <a:lnL w="19050" cap="flat" cmpd="sng" algn="ctr">
                      <a:solidFill>
                        <a:srgbClr val="D7D4CB"/>
                      </a:solidFill>
                      <a:prstDash val="solid"/>
                      <a:round/>
                      <a:headEnd type="none" w="med" len="med"/>
                      <a:tailEnd type="none" w="med" len="med"/>
                    </a:lnL>
                    <a:lnR w="19050" cap="flat" cmpd="sng" algn="ctr">
                      <a:solidFill>
                        <a:srgbClr val="D7D4CB"/>
                      </a:solidFill>
                      <a:prstDash val="solid"/>
                      <a:round/>
                      <a:headEnd type="none" w="med" len="med"/>
                      <a:tailEnd type="none" w="med" len="med"/>
                    </a:lnR>
                    <a:lnT w="19050" cap="flat" cmpd="sng" algn="ctr">
                      <a:solidFill>
                        <a:srgbClr val="D7D4CB"/>
                      </a:solidFill>
                      <a:prstDash val="solid"/>
                      <a:round/>
                      <a:headEnd type="none" w="med" len="med"/>
                      <a:tailEnd type="none" w="med" len="med"/>
                    </a:lnT>
                    <a:lnB w="19050" cap="flat" cmpd="sng" algn="ctr">
                      <a:solidFill>
                        <a:srgbClr val="D7D4CB"/>
                      </a:solidFill>
                      <a:prstDash val="solid"/>
                      <a:round/>
                      <a:headEnd type="none" w="med" len="med"/>
                      <a:tailEnd type="none" w="med" len="med"/>
                    </a:lnB>
                    <a:lnTlToBr w="12700" cmpd="sng">
                      <a:noFill/>
                      <a:prstDash val="solid"/>
                    </a:lnTlToBr>
                    <a:lnBlToTr w="12700" cmpd="sng">
                      <a:noFill/>
                      <a:prstDash val="solid"/>
                    </a:lnBlToTr>
                    <a:gradFill>
                      <a:gsLst>
                        <a:gs pos="24000">
                          <a:schemeClr val="bg1">
                            <a:lumMod val="50000"/>
                          </a:schemeClr>
                        </a:gs>
                        <a:gs pos="100000">
                          <a:srgbClr val="D7D4CB">
                            <a:lumMod val="38000"/>
                          </a:srgbClr>
                        </a:gs>
                        <a:gs pos="100000">
                          <a:schemeClr val="accent1">
                            <a:shade val="100000"/>
                            <a:satMod val="115000"/>
                          </a:schemeClr>
                        </a:gs>
                      </a:gsLst>
                      <a:path path="rect">
                        <a:fillToRect l="100000" t="100000"/>
                      </a:path>
                    </a:gradFill>
                  </a:tcPr>
                </a:tc>
                <a:tc>
                  <a:txBody>
                    <a:bodyPr/>
                    <a:lstStyle/>
                    <a:p>
                      <a:pPr marL="0" algn="l" defTabSz="914400" rtl="0" eaLnBrk="1" latinLnBrk="0" hangingPunct="1">
                        <a:lnSpc>
                          <a:spcPct val="115000"/>
                        </a:lnSpc>
                        <a:spcAft>
                          <a:spcPts val="0"/>
                        </a:spcAft>
                      </a:pPr>
                      <a:endParaRPr lang="en-GB" sz="100" kern="1200" dirty="0">
                        <a:solidFill>
                          <a:schemeClr val="bg2">
                            <a:lumMod val="60000"/>
                            <a:lumOff val="40000"/>
                          </a:schemeClr>
                        </a:solidFill>
                        <a:effectLst/>
                        <a:latin typeface="Calibri"/>
                        <a:ea typeface="+mn-ea"/>
                        <a:cs typeface="Times New Roman"/>
                      </a:endParaRPr>
                    </a:p>
                  </a:txBody>
                  <a:tcPr marL="85931" marR="85931" marT="42966" marB="42966">
                    <a:lnL w="19050" cap="flat" cmpd="sng" algn="ctr">
                      <a:solidFill>
                        <a:srgbClr val="D7D4CB"/>
                      </a:solidFill>
                      <a:prstDash val="solid"/>
                      <a:round/>
                      <a:headEnd type="none" w="med" len="med"/>
                      <a:tailEnd type="none" w="med" len="med"/>
                    </a:lnL>
                    <a:lnR w="19050" cap="flat" cmpd="sng" algn="ctr">
                      <a:solidFill>
                        <a:srgbClr val="D7D4CB"/>
                      </a:solidFill>
                      <a:prstDash val="solid"/>
                      <a:round/>
                      <a:headEnd type="none" w="med" len="med"/>
                      <a:tailEnd type="none" w="med" len="med"/>
                    </a:lnR>
                    <a:lnT w="19050" cap="flat" cmpd="sng" algn="ctr">
                      <a:solidFill>
                        <a:srgbClr val="D7D4CB"/>
                      </a:solidFill>
                      <a:prstDash val="solid"/>
                      <a:round/>
                      <a:headEnd type="none" w="med" len="med"/>
                      <a:tailEnd type="none" w="med" len="med"/>
                    </a:lnT>
                    <a:lnB w="19050" cap="flat" cmpd="sng" algn="ctr">
                      <a:solidFill>
                        <a:srgbClr val="D7D4CB"/>
                      </a:solidFill>
                      <a:prstDash val="solid"/>
                      <a:round/>
                      <a:headEnd type="none" w="med" len="med"/>
                      <a:tailEnd type="none" w="med" len="med"/>
                    </a:lnB>
                    <a:lnTlToBr w="12700" cmpd="sng">
                      <a:noFill/>
                      <a:prstDash val="solid"/>
                    </a:lnTlToBr>
                    <a:lnBlToTr w="12700" cmpd="sng">
                      <a:noFill/>
                      <a:prstDash val="solid"/>
                    </a:lnBlToTr>
                    <a:gradFill>
                      <a:gsLst>
                        <a:gs pos="24000">
                          <a:schemeClr val="bg1">
                            <a:lumMod val="50000"/>
                          </a:schemeClr>
                        </a:gs>
                        <a:gs pos="100000">
                          <a:srgbClr val="D7D4CB">
                            <a:lumMod val="38000"/>
                          </a:srgbClr>
                        </a:gs>
                        <a:gs pos="100000">
                          <a:schemeClr val="accent1">
                            <a:shade val="100000"/>
                            <a:satMod val="115000"/>
                          </a:schemeClr>
                        </a:gs>
                      </a:gsLst>
                      <a:path path="rect">
                        <a:fillToRect l="100000" t="100000"/>
                      </a:path>
                    </a:gradFill>
                  </a:tcPr>
                </a:tc>
                <a:tc>
                  <a:txBody>
                    <a:bodyPr/>
                    <a:lstStyle/>
                    <a:p>
                      <a:pPr marL="0" algn="l" defTabSz="914400" rtl="0" eaLnBrk="1" latinLnBrk="0" hangingPunct="1">
                        <a:lnSpc>
                          <a:spcPct val="115000"/>
                        </a:lnSpc>
                        <a:spcAft>
                          <a:spcPts val="0"/>
                        </a:spcAft>
                      </a:pPr>
                      <a:endParaRPr lang="en-GB" sz="100" kern="1200" dirty="0">
                        <a:solidFill>
                          <a:schemeClr val="bg2">
                            <a:lumMod val="60000"/>
                            <a:lumOff val="40000"/>
                          </a:schemeClr>
                        </a:solidFill>
                        <a:effectLst/>
                        <a:latin typeface="Calibri"/>
                        <a:ea typeface="+mn-ea"/>
                        <a:cs typeface="Times New Roman"/>
                      </a:endParaRPr>
                    </a:p>
                  </a:txBody>
                  <a:tcPr marL="85931" marR="85931" marT="42966" marB="42966">
                    <a:lnL w="19050" cap="flat" cmpd="sng" algn="ctr">
                      <a:solidFill>
                        <a:srgbClr val="D7D4CB"/>
                      </a:solidFill>
                      <a:prstDash val="solid"/>
                      <a:round/>
                      <a:headEnd type="none" w="med" len="med"/>
                      <a:tailEnd type="none" w="med" len="med"/>
                    </a:lnL>
                    <a:lnR w="19050" cap="flat" cmpd="sng" algn="ctr">
                      <a:solidFill>
                        <a:srgbClr val="D7D4CB"/>
                      </a:solidFill>
                      <a:prstDash val="solid"/>
                      <a:round/>
                      <a:headEnd type="none" w="med" len="med"/>
                      <a:tailEnd type="none" w="med" len="med"/>
                    </a:lnR>
                    <a:lnT w="19050" cap="flat" cmpd="sng" algn="ctr">
                      <a:solidFill>
                        <a:srgbClr val="D7D4CB"/>
                      </a:solidFill>
                      <a:prstDash val="solid"/>
                      <a:round/>
                      <a:headEnd type="none" w="med" len="med"/>
                      <a:tailEnd type="none" w="med" len="med"/>
                    </a:lnT>
                    <a:lnB w="19050" cap="flat" cmpd="sng" algn="ctr">
                      <a:solidFill>
                        <a:srgbClr val="D7D4CB"/>
                      </a:solidFill>
                      <a:prstDash val="solid"/>
                      <a:round/>
                      <a:headEnd type="none" w="med" len="med"/>
                      <a:tailEnd type="none" w="med" len="med"/>
                    </a:lnB>
                    <a:lnTlToBr w="12700" cmpd="sng">
                      <a:noFill/>
                      <a:prstDash val="solid"/>
                    </a:lnTlToBr>
                    <a:lnBlToTr w="12700" cmpd="sng">
                      <a:noFill/>
                      <a:prstDash val="solid"/>
                    </a:lnBlToTr>
                    <a:gradFill>
                      <a:gsLst>
                        <a:gs pos="24000">
                          <a:schemeClr val="bg1">
                            <a:lumMod val="50000"/>
                          </a:schemeClr>
                        </a:gs>
                        <a:gs pos="100000">
                          <a:srgbClr val="D7D4CB">
                            <a:lumMod val="38000"/>
                          </a:srgbClr>
                        </a:gs>
                        <a:gs pos="100000">
                          <a:schemeClr val="accent1">
                            <a:shade val="100000"/>
                            <a:satMod val="115000"/>
                          </a:schemeClr>
                        </a:gs>
                      </a:gsLst>
                      <a:path path="rect">
                        <a:fillToRect l="100000" t="100000"/>
                      </a:path>
                    </a:gradFill>
                  </a:tcPr>
                </a:tc>
                <a:tc>
                  <a:txBody>
                    <a:bodyPr/>
                    <a:lstStyle/>
                    <a:p>
                      <a:pPr marL="0" algn="l" defTabSz="914400" rtl="0" eaLnBrk="1" latinLnBrk="0" hangingPunct="1">
                        <a:lnSpc>
                          <a:spcPct val="115000"/>
                        </a:lnSpc>
                        <a:spcAft>
                          <a:spcPts val="0"/>
                        </a:spcAft>
                      </a:pPr>
                      <a:endParaRPr lang="en-GB" sz="100" kern="1200" dirty="0">
                        <a:solidFill>
                          <a:schemeClr val="bg2">
                            <a:lumMod val="60000"/>
                            <a:lumOff val="40000"/>
                          </a:schemeClr>
                        </a:solidFill>
                        <a:effectLst/>
                        <a:latin typeface="Calibri"/>
                        <a:ea typeface="+mn-ea"/>
                        <a:cs typeface="Times New Roman"/>
                      </a:endParaRPr>
                    </a:p>
                  </a:txBody>
                  <a:tcPr marL="85931" marR="85931" marT="42966" marB="42966">
                    <a:lnL w="19050" cap="flat" cmpd="sng" algn="ctr">
                      <a:solidFill>
                        <a:srgbClr val="D7D4CB"/>
                      </a:solidFill>
                      <a:prstDash val="solid"/>
                      <a:round/>
                      <a:headEnd type="none" w="med" len="med"/>
                      <a:tailEnd type="none" w="med" len="med"/>
                    </a:lnL>
                    <a:lnR w="19050" cap="flat" cmpd="sng" algn="ctr">
                      <a:solidFill>
                        <a:srgbClr val="D7D4CB"/>
                      </a:solidFill>
                      <a:prstDash val="solid"/>
                      <a:round/>
                      <a:headEnd type="none" w="med" len="med"/>
                      <a:tailEnd type="none" w="med" len="med"/>
                    </a:lnR>
                    <a:lnT w="19050" cap="flat" cmpd="sng" algn="ctr">
                      <a:solidFill>
                        <a:srgbClr val="D7D4CB"/>
                      </a:solidFill>
                      <a:prstDash val="solid"/>
                      <a:round/>
                      <a:headEnd type="none" w="med" len="med"/>
                      <a:tailEnd type="none" w="med" len="med"/>
                    </a:lnT>
                    <a:lnB w="19050" cap="flat" cmpd="sng" algn="ctr">
                      <a:solidFill>
                        <a:srgbClr val="D7D4CB"/>
                      </a:solidFill>
                      <a:prstDash val="solid"/>
                      <a:round/>
                      <a:headEnd type="none" w="med" len="med"/>
                      <a:tailEnd type="none" w="med" len="med"/>
                    </a:lnB>
                    <a:lnTlToBr w="12700" cmpd="sng">
                      <a:noFill/>
                      <a:prstDash val="solid"/>
                    </a:lnTlToBr>
                    <a:lnBlToTr w="12700" cmpd="sng">
                      <a:noFill/>
                      <a:prstDash val="solid"/>
                    </a:lnBlToTr>
                    <a:gradFill>
                      <a:gsLst>
                        <a:gs pos="24000">
                          <a:schemeClr val="bg1">
                            <a:lumMod val="50000"/>
                          </a:schemeClr>
                        </a:gs>
                        <a:gs pos="100000">
                          <a:srgbClr val="D7D4CB">
                            <a:lumMod val="38000"/>
                          </a:srgbClr>
                        </a:gs>
                        <a:gs pos="100000">
                          <a:schemeClr val="accent1">
                            <a:shade val="100000"/>
                            <a:satMod val="115000"/>
                          </a:schemeClr>
                        </a:gs>
                      </a:gsLst>
                      <a:path path="rect">
                        <a:fillToRect l="100000" t="100000"/>
                      </a:path>
                    </a:gradFill>
                  </a:tcPr>
                </a:tc>
                <a:tc>
                  <a:txBody>
                    <a:bodyPr/>
                    <a:lstStyle/>
                    <a:p>
                      <a:pPr marL="0" algn="l" defTabSz="914400" rtl="0" eaLnBrk="1" latinLnBrk="0" hangingPunct="1">
                        <a:lnSpc>
                          <a:spcPct val="115000"/>
                        </a:lnSpc>
                        <a:spcAft>
                          <a:spcPts val="0"/>
                        </a:spcAft>
                      </a:pPr>
                      <a:endParaRPr lang="en-GB" sz="100" kern="1200" dirty="0">
                        <a:solidFill>
                          <a:schemeClr val="bg2">
                            <a:lumMod val="60000"/>
                            <a:lumOff val="40000"/>
                          </a:schemeClr>
                        </a:solidFill>
                        <a:effectLst/>
                        <a:latin typeface="Calibri"/>
                        <a:ea typeface="+mn-ea"/>
                        <a:cs typeface="Times New Roman"/>
                      </a:endParaRPr>
                    </a:p>
                  </a:txBody>
                  <a:tcPr marL="85931" marR="85931" marT="42966" marB="42966">
                    <a:lnL w="19050" cap="flat" cmpd="sng" algn="ctr">
                      <a:solidFill>
                        <a:srgbClr val="D7D4CB"/>
                      </a:solidFill>
                      <a:prstDash val="solid"/>
                      <a:round/>
                      <a:headEnd type="none" w="med" len="med"/>
                      <a:tailEnd type="none" w="med" len="med"/>
                    </a:lnL>
                    <a:lnR w="19050" cap="flat" cmpd="sng" algn="ctr">
                      <a:solidFill>
                        <a:srgbClr val="D7D4CB"/>
                      </a:solidFill>
                      <a:prstDash val="solid"/>
                      <a:round/>
                      <a:headEnd type="none" w="med" len="med"/>
                      <a:tailEnd type="none" w="med" len="med"/>
                    </a:lnR>
                    <a:lnT w="19050" cap="flat" cmpd="sng" algn="ctr">
                      <a:solidFill>
                        <a:srgbClr val="D7D4CB"/>
                      </a:solidFill>
                      <a:prstDash val="solid"/>
                      <a:round/>
                      <a:headEnd type="none" w="med" len="med"/>
                      <a:tailEnd type="none" w="med" len="med"/>
                    </a:lnT>
                    <a:lnB w="19050" cap="flat" cmpd="sng" algn="ctr">
                      <a:solidFill>
                        <a:srgbClr val="D7D4CB"/>
                      </a:solidFill>
                      <a:prstDash val="solid"/>
                      <a:round/>
                      <a:headEnd type="none" w="med" len="med"/>
                      <a:tailEnd type="none" w="med" len="med"/>
                    </a:lnB>
                    <a:lnTlToBr w="12700" cmpd="sng">
                      <a:noFill/>
                      <a:prstDash val="solid"/>
                    </a:lnTlToBr>
                    <a:lnBlToTr w="12700" cmpd="sng">
                      <a:noFill/>
                      <a:prstDash val="solid"/>
                    </a:lnBlToTr>
                    <a:gradFill>
                      <a:gsLst>
                        <a:gs pos="24000">
                          <a:schemeClr val="bg1">
                            <a:lumMod val="50000"/>
                          </a:schemeClr>
                        </a:gs>
                        <a:gs pos="100000">
                          <a:srgbClr val="D7D4CB">
                            <a:lumMod val="38000"/>
                          </a:srgbClr>
                        </a:gs>
                        <a:gs pos="100000">
                          <a:schemeClr val="accent1">
                            <a:shade val="100000"/>
                            <a:satMod val="115000"/>
                          </a:schemeClr>
                        </a:gs>
                      </a:gsLst>
                      <a:path path="rect">
                        <a:fillToRect l="100000" t="100000"/>
                      </a:path>
                    </a:gradFill>
                  </a:tcPr>
                </a:tc>
                <a:tc>
                  <a:txBody>
                    <a:bodyPr/>
                    <a:lstStyle/>
                    <a:p>
                      <a:pPr marL="0" algn="l" defTabSz="914400" rtl="0" eaLnBrk="1" latinLnBrk="0" hangingPunct="1">
                        <a:lnSpc>
                          <a:spcPct val="115000"/>
                        </a:lnSpc>
                        <a:spcAft>
                          <a:spcPts val="0"/>
                        </a:spcAft>
                      </a:pPr>
                      <a:endParaRPr lang="en-GB" sz="100" kern="1200" dirty="0">
                        <a:solidFill>
                          <a:schemeClr val="bg2">
                            <a:lumMod val="60000"/>
                            <a:lumOff val="40000"/>
                          </a:schemeClr>
                        </a:solidFill>
                        <a:effectLst/>
                        <a:latin typeface="Calibri"/>
                        <a:ea typeface="+mn-ea"/>
                        <a:cs typeface="Times New Roman"/>
                      </a:endParaRPr>
                    </a:p>
                  </a:txBody>
                  <a:tcPr marL="85931" marR="85931" marT="42966" marB="42966">
                    <a:lnL w="19050" cap="flat" cmpd="sng" algn="ctr">
                      <a:solidFill>
                        <a:srgbClr val="D7D4CB"/>
                      </a:solidFill>
                      <a:prstDash val="solid"/>
                      <a:round/>
                      <a:headEnd type="none" w="med" len="med"/>
                      <a:tailEnd type="none" w="med" len="med"/>
                    </a:lnL>
                    <a:lnR w="19050" cap="flat" cmpd="sng" algn="ctr">
                      <a:solidFill>
                        <a:srgbClr val="D7D4CB"/>
                      </a:solidFill>
                      <a:prstDash val="solid"/>
                      <a:round/>
                      <a:headEnd type="none" w="med" len="med"/>
                      <a:tailEnd type="none" w="med" len="med"/>
                    </a:lnR>
                    <a:lnT w="19050" cap="flat" cmpd="sng" algn="ctr">
                      <a:solidFill>
                        <a:srgbClr val="D7D4CB"/>
                      </a:solidFill>
                      <a:prstDash val="solid"/>
                      <a:round/>
                      <a:headEnd type="none" w="med" len="med"/>
                      <a:tailEnd type="none" w="med" len="med"/>
                    </a:lnT>
                    <a:lnB w="19050" cap="flat" cmpd="sng" algn="ctr">
                      <a:solidFill>
                        <a:srgbClr val="D7D4CB"/>
                      </a:solidFill>
                      <a:prstDash val="solid"/>
                      <a:round/>
                      <a:headEnd type="none" w="med" len="med"/>
                      <a:tailEnd type="none" w="med" len="med"/>
                    </a:lnB>
                    <a:lnTlToBr w="12700" cmpd="sng">
                      <a:noFill/>
                      <a:prstDash val="solid"/>
                    </a:lnTlToBr>
                    <a:lnBlToTr w="12700" cmpd="sng">
                      <a:noFill/>
                      <a:prstDash val="solid"/>
                    </a:lnBlToTr>
                    <a:gradFill>
                      <a:gsLst>
                        <a:gs pos="24000">
                          <a:schemeClr val="bg1">
                            <a:lumMod val="50000"/>
                          </a:schemeClr>
                        </a:gs>
                        <a:gs pos="100000">
                          <a:srgbClr val="D7D4CB">
                            <a:lumMod val="38000"/>
                          </a:srgbClr>
                        </a:gs>
                        <a:gs pos="100000">
                          <a:schemeClr val="accent1">
                            <a:shade val="100000"/>
                            <a:satMod val="115000"/>
                          </a:schemeClr>
                        </a:gs>
                      </a:gsLst>
                      <a:path path="rect">
                        <a:fillToRect l="100000" t="100000"/>
                      </a:path>
                    </a:gradFill>
                  </a:tcPr>
                </a:tc>
                <a:tc>
                  <a:txBody>
                    <a:bodyPr/>
                    <a:lstStyle/>
                    <a:p>
                      <a:pPr marL="0" algn="l" defTabSz="914400" rtl="0" eaLnBrk="1" latinLnBrk="0" hangingPunct="1">
                        <a:lnSpc>
                          <a:spcPct val="115000"/>
                        </a:lnSpc>
                        <a:spcAft>
                          <a:spcPts val="0"/>
                        </a:spcAft>
                      </a:pPr>
                      <a:endParaRPr lang="en-GB" sz="100" kern="1200" dirty="0">
                        <a:solidFill>
                          <a:schemeClr val="bg2">
                            <a:lumMod val="60000"/>
                            <a:lumOff val="40000"/>
                          </a:schemeClr>
                        </a:solidFill>
                        <a:effectLst/>
                        <a:latin typeface="Calibri"/>
                        <a:ea typeface="+mn-ea"/>
                        <a:cs typeface="Times New Roman"/>
                      </a:endParaRPr>
                    </a:p>
                  </a:txBody>
                  <a:tcPr marL="85931" marR="85931" marT="42966" marB="42966">
                    <a:lnL w="19050" cap="flat" cmpd="sng" algn="ctr">
                      <a:solidFill>
                        <a:srgbClr val="D7D4CB"/>
                      </a:solidFill>
                      <a:prstDash val="solid"/>
                      <a:round/>
                      <a:headEnd type="none" w="med" len="med"/>
                      <a:tailEnd type="none" w="med" len="med"/>
                    </a:lnL>
                    <a:lnR w="19050" cap="flat" cmpd="sng" algn="ctr">
                      <a:solidFill>
                        <a:srgbClr val="D7D4CB"/>
                      </a:solidFill>
                      <a:prstDash val="solid"/>
                      <a:round/>
                      <a:headEnd type="none" w="med" len="med"/>
                      <a:tailEnd type="none" w="med" len="med"/>
                    </a:lnR>
                    <a:lnT w="19050" cap="flat" cmpd="sng" algn="ctr">
                      <a:solidFill>
                        <a:srgbClr val="D7D4CB"/>
                      </a:solidFill>
                      <a:prstDash val="solid"/>
                      <a:round/>
                      <a:headEnd type="none" w="med" len="med"/>
                      <a:tailEnd type="none" w="med" len="med"/>
                    </a:lnT>
                    <a:lnB w="19050" cap="flat" cmpd="sng" algn="ctr">
                      <a:solidFill>
                        <a:srgbClr val="D7D4CB"/>
                      </a:solidFill>
                      <a:prstDash val="solid"/>
                      <a:round/>
                      <a:headEnd type="none" w="med" len="med"/>
                      <a:tailEnd type="none" w="med" len="med"/>
                    </a:lnB>
                    <a:lnTlToBr w="12700" cmpd="sng">
                      <a:noFill/>
                      <a:prstDash val="solid"/>
                    </a:lnTlToBr>
                    <a:lnBlToTr w="12700" cmpd="sng">
                      <a:noFill/>
                      <a:prstDash val="solid"/>
                    </a:lnBlToTr>
                    <a:gradFill>
                      <a:gsLst>
                        <a:gs pos="24000">
                          <a:schemeClr val="bg1">
                            <a:lumMod val="50000"/>
                          </a:schemeClr>
                        </a:gs>
                        <a:gs pos="100000">
                          <a:srgbClr val="D7D4CB">
                            <a:lumMod val="38000"/>
                          </a:srgbClr>
                        </a:gs>
                        <a:gs pos="100000">
                          <a:schemeClr val="accent1">
                            <a:shade val="100000"/>
                            <a:satMod val="115000"/>
                          </a:schemeClr>
                        </a:gs>
                      </a:gsLst>
                      <a:path path="rect">
                        <a:fillToRect l="100000" t="100000"/>
                      </a:path>
                    </a:gradFill>
                  </a:tcPr>
                </a:tc>
                <a:tc>
                  <a:txBody>
                    <a:bodyPr/>
                    <a:lstStyle/>
                    <a:p>
                      <a:pPr marL="0" algn="l" defTabSz="914400" rtl="0" eaLnBrk="1" latinLnBrk="0" hangingPunct="1">
                        <a:lnSpc>
                          <a:spcPct val="115000"/>
                        </a:lnSpc>
                        <a:spcAft>
                          <a:spcPts val="0"/>
                        </a:spcAft>
                      </a:pPr>
                      <a:endParaRPr lang="en-GB" sz="100" kern="1200" dirty="0">
                        <a:solidFill>
                          <a:schemeClr val="bg2">
                            <a:lumMod val="60000"/>
                            <a:lumOff val="40000"/>
                          </a:schemeClr>
                        </a:solidFill>
                        <a:effectLst/>
                        <a:latin typeface="Calibri"/>
                        <a:ea typeface="+mn-ea"/>
                        <a:cs typeface="Times New Roman"/>
                      </a:endParaRPr>
                    </a:p>
                  </a:txBody>
                  <a:tcPr marL="85931" marR="85931" marT="42966" marB="42966">
                    <a:lnL w="19050" cap="flat" cmpd="sng" algn="ctr">
                      <a:solidFill>
                        <a:srgbClr val="D7D4CB"/>
                      </a:solidFill>
                      <a:prstDash val="solid"/>
                      <a:round/>
                      <a:headEnd type="none" w="med" len="med"/>
                      <a:tailEnd type="none" w="med" len="med"/>
                    </a:lnL>
                    <a:lnR w="19050" cap="flat" cmpd="sng" algn="ctr">
                      <a:solidFill>
                        <a:srgbClr val="D7D4CB"/>
                      </a:solidFill>
                      <a:prstDash val="solid"/>
                      <a:round/>
                      <a:headEnd type="none" w="med" len="med"/>
                      <a:tailEnd type="none" w="med" len="med"/>
                    </a:lnR>
                    <a:lnT w="19050" cap="flat" cmpd="sng" algn="ctr">
                      <a:solidFill>
                        <a:srgbClr val="D7D4CB"/>
                      </a:solidFill>
                      <a:prstDash val="solid"/>
                      <a:round/>
                      <a:headEnd type="none" w="med" len="med"/>
                      <a:tailEnd type="none" w="med" len="med"/>
                    </a:lnT>
                    <a:lnB w="19050" cap="flat" cmpd="sng" algn="ctr">
                      <a:solidFill>
                        <a:srgbClr val="D7D4CB"/>
                      </a:solidFill>
                      <a:prstDash val="solid"/>
                      <a:round/>
                      <a:headEnd type="none" w="med" len="med"/>
                      <a:tailEnd type="none" w="med" len="med"/>
                    </a:lnB>
                    <a:lnTlToBr w="12700" cmpd="sng">
                      <a:noFill/>
                      <a:prstDash val="solid"/>
                    </a:lnTlToBr>
                    <a:lnBlToTr w="12700" cmpd="sng">
                      <a:noFill/>
                      <a:prstDash val="solid"/>
                    </a:lnBlToTr>
                    <a:gradFill>
                      <a:gsLst>
                        <a:gs pos="24000">
                          <a:schemeClr val="bg1">
                            <a:lumMod val="50000"/>
                          </a:schemeClr>
                        </a:gs>
                        <a:gs pos="100000">
                          <a:srgbClr val="D7D4CB">
                            <a:lumMod val="38000"/>
                          </a:srgbClr>
                        </a:gs>
                        <a:gs pos="100000">
                          <a:schemeClr val="accent1">
                            <a:shade val="100000"/>
                            <a:satMod val="115000"/>
                          </a:schemeClr>
                        </a:gs>
                      </a:gsLst>
                      <a:path path="rect">
                        <a:fillToRect l="100000" t="100000"/>
                      </a:path>
                    </a:gradFill>
                  </a:tcPr>
                </a:tc>
                <a:tc>
                  <a:txBody>
                    <a:bodyPr/>
                    <a:lstStyle/>
                    <a:p>
                      <a:pPr marL="0" algn="l" defTabSz="914400" rtl="0" eaLnBrk="1" latinLnBrk="0" hangingPunct="1">
                        <a:lnSpc>
                          <a:spcPct val="115000"/>
                        </a:lnSpc>
                        <a:spcAft>
                          <a:spcPts val="0"/>
                        </a:spcAft>
                      </a:pPr>
                      <a:endParaRPr lang="en-GB" sz="100" kern="1200" dirty="0">
                        <a:solidFill>
                          <a:schemeClr val="bg2">
                            <a:lumMod val="60000"/>
                            <a:lumOff val="40000"/>
                          </a:schemeClr>
                        </a:solidFill>
                        <a:effectLst/>
                        <a:latin typeface="Calibri"/>
                        <a:ea typeface="+mn-ea"/>
                        <a:cs typeface="Times New Roman"/>
                      </a:endParaRPr>
                    </a:p>
                  </a:txBody>
                  <a:tcPr marL="85931" marR="85931" marT="42966" marB="42966">
                    <a:lnL w="19050" cap="flat" cmpd="sng" algn="ctr">
                      <a:solidFill>
                        <a:srgbClr val="D7D4CB"/>
                      </a:solidFill>
                      <a:prstDash val="solid"/>
                      <a:round/>
                      <a:headEnd type="none" w="med" len="med"/>
                      <a:tailEnd type="none" w="med" len="med"/>
                    </a:lnL>
                    <a:lnR w="19050" cap="flat" cmpd="sng" algn="ctr">
                      <a:solidFill>
                        <a:srgbClr val="D7D4CB"/>
                      </a:solidFill>
                      <a:prstDash val="solid"/>
                      <a:round/>
                      <a:headEnd type="none" w="med" len="med"/>
                      <a:tailEnd type="none" w="med" len="med"/>
                    </a:lnR>
                    <a:lnT w="19050" cap="flat" cmpd="sng" algn="ctr">
                      <a:solidFill>
                        <a:srgbClr val="D7D4CB"/>
                      </a:solidFill>
                      <a:prstDash val="solid"/>
                      <a:round/>
                      <a:headEnd type="none" w="med" len="med"/>
                      <a:tailEnd type="none" w="med" len="med"/>
                    </a:lnT>
                    <a:lnB w="19050" cap="flat" cmpd="sng" algn="ctr">
                      <a:solidFill>
                        <a:srgbClr val="D7D4CB"/>
                      </a:solidFill>
                      <a:prstDash val="solid"/>
                      <a:round/>
                      <a:headEnd type="none" w="med" len="med"/>
                      <a:tailEnd type="none" w="med" len="med"/>
                    </a:lnB>
                    <a:lnTlToBr w="12700" cmpd="sng">
                      <a:noFill/>
                      <a:prstDash val="solid"/>
                    </a:lnTlToBr>
                    <a:lnBlToTr w="12700" cmpd="sng">
                      <a:noFill/>
                      <a:prstDash val="solid"/>
                    </a:lnBlToTr>
                    <a:gradFill>
                      <a:gsLst>
                        <a:gs pos="24000">
                          <a:schemeClr val="bg1">
                            <a:lumMod val="50000"/>
                          </a:schemeClr>
                        </a:gs>
                        <a:gs pos="100000">
                          <a:srgbClr val="D7D4CB">
                            <a:lumMod val="38000"/>
                          </a:srgbClr>
                        </a:gs>
                        <a:gs pos="100000">
                          <a:schemeClr val="accent1">
                            <a:shade val="100000"/>
                            <a:satMod val="115000"/>
                          </a:schemeClr>
                        </a:gs>
                      </a:gsLst>
                      <a:path path="rect">
                        <a:fillToRect l="100000" t="100000"/>
                      </a:path>
                    </a:gradFill>
                  </a:tcPr>
                </a:tc>
                <a:tc>
                  <a:txBody>
                    <a:bodyPr/>
                    <a:lstStyle/>
                    <a:p>
                      <a:pPr marL="0" algn="l" defTabSz="914400" rtl="0" eaLnBrk="1" latinLnBrk="0" hangingPunct="1">
                        <a:lnSpc>
                          <a:spcPct val="115000"/>
                        </a:lnSpc>
                        <a:spcAft>
                          <a:spcPts val="0"/>
                        </a:spcAft>
                      </a:pPr>
                      <a:endParaRPr lang="en-GB" sz="100" kern="1200" dirty="0">
                        <a:solidFill>
                          <a:schemeClr val="bg2">
                            <a:lumMod val="60000"/>
                            <a:lumOff val="40000"/>
                          </a:schemeClr>
                        </a:solidFill>
                        <a:effectLst/>
                        <a:latin typeface="Calibri"/>
                        <a:ea typeface="+mn-ea"/>
                        <a:cs typeface="Times New Roman"/>
                      </a:endParaRPr>
                    </a:p>
                  </a:txBody>
                  <a:tcPr marL="85931" marR="85931" marT="42966" marB="42966">
                    <a:lnL w="19050" cap="flat" cmpd="sng" algn="ctr">
                      <a:solidFill>
                        <a:srgbClr val="D7D4CB"/>
                      </a:solidFill>
                      <a:prstDash val="solid"/>
                      <a:round/>
                      <a:headEnd type="none" w="med" len="med"/>
                      <a:tailEnd type="none" w="med" len="med"/>
                    </a:lnL>
                    <a:lnR w="19050" cap="flat" cmpd="sng" algn="ctr">
                      <a:solidFill>
                        <a:srgbClr val="D7D4CB"/>
                      </a:solidFill>
                      <a:prstDash val="solid"/>
                      <a:round/>
                      <a:headEnd type="none" w="med" len="med"/>
                      <a:tailEnd type="none" w="med" len="med"/>
                    </a:lnR>
                    <a:lnT w="19050" cap="flat" cmpd="sng" algn="ctr">
                      <a:solidFill>
                        <a:srgbClr val="D7D4CB"/>
                      </a:solidFill>
                      <a:prstDash val="solid"/>
                      <a:round/>
                      <a:headEnd type="none" w="med" len="med"/>
                      <a:tailEnd type="none" w="med" len="med"/>
                    </a:lnT>
                    <a:lnB w="19050" cap="flat" cmpd="sng" algn="ctr">
                      <a:solidFill>
                        <a:srgbClr val="D7D4CB"/>
                      </a:solidFill>
                      <a:prstDash val="solid"/>
                      <a:round/>
                      <a:headEnd type="none" w="med" len="med"/>
                      <a:tailEnd type="none" w="med" len="med"/>
                    </a:lnB>
                    <a:lnTlToBr w="12700" cmpd="sng">
                      <a:noFill/>
                      <a:prstDash val="solid"/>
                    </a:lnTlToBr>
                    <a:lnBlToTr w="12700" cmpd="sng">
                      <a:noFill/>
                      <a:prstDash val="solid"/>
                    </a:lnBlToTr>
                    <a:gradFill>
                      <a:gsLst>
                        <a:gs pos="24000">
                          <a:schemeClr val="bg1">
                            <a:lumMod val="50000"/>
                          </a:schemeClr>
                        </a:gs>
                        <a:gs pos="100000">
                          <a:srgbClr val="D7D4CB">
                            <a:lumMod val="38000"/>
                          </a:srgbClr>
                        </a:gs>
                        <a:gs pos="100000">
                          <a:schemeClr val="accent1">
                            <a:shade val="100000"/>
                            <a:satMod val="115000"/>
                          </a:schemeClr>
                        </a:gs>
                      </a:gsLst>
                      <a:path path="rect">
                        <a:fillToRect l="100000" t="100000"/>
                      </a:path>
                    </a:gradFill>
                  </a:tcPr>
                </a:tc>
                <a:tc>
                  <a:txBody>
                    <a:bodyPr/>
                    <a:lstStyle/>
                    <a:p>
                      <a:pPr marL="0" algn="l" defTabSz="914400" rtl="0" eaLnBrk="1" latinLnBrk="0" hangingPunct="1">
                        <a:lnSpc>
                          <a:spcPct val="115000"/>
                        </a:lnSpc>
                        <a:spcAft>
                          <a:spcPts val="0"/>
                        </a:spcAft>
                      </a:pPr>
                      <a:endParaRPr lang="en-GB" sz="100" kern="1200" dirty="0">
                        <a:solidFill>
                          <a:schemeClr val="bg2">
                            <a:lumMod val="60000"/>
                            <a:lumOff val="40000"/>
                          </a:schemeClr>
                        </a:solidFill>
                        <a:effectLst/>
                        <a:latin typeface="Calibri"/>
                        <a:ea typeface="+mn-ea"/>
                        <a:cs typeface="Times New Roman"/>
                      </a:endParaRPr>
                    </a:p>
                  </a:txBody>
                  <a:tcPr marL="85931" marR="85931" marT="42966" marB="42966">
                    <a:lnL w="19050" cap="flat" cmpd="sng" algn="ctr">
                      <a:solidFill>
                        <a:srgbClr val="D7D4CB"/>
                      </a:solidFill>
                      <a:prstDash val="solid"/>
                      <a:round/>
                      <a:headEnd type="none" w="med" len="med"/>
                      <a:tailEnd type="none" w="med" len="med"/>
                    </a:lnL>
                    <a:lnR w="19050" cap="flat" cmpd="sng" algn="ctr">
                      <a:solidFill>
                        <a:srgbClr val="D7D4CB"/>
                      </a:solidFill>
                      <a:prstDash val="solid"/>
                      <a:round/>
                      <a:headEnd type="none" w="med" len="med"/>
                      <a:tailEnd type="none" w="med" len="med"/>
                    </a:lnR>
                    <a:lnT w="19050" cap="flat" cmpd="sng" algn="ctr">
                      <a:solidFill>
                        <a:srgbClr val="D7D4CB"/>
                      </a:solidFill>
                      <a:prstDash val="solid"/>
                      <a:round/>
                      <a:headEnd type="none" w="med" len="med"/>
                      <a:tailEnd type="none" w="med" len="med"/>
                    </a:lnT>
                    <a:lnB w="19050" cap="flat" cmpd="sng" algn="ctr">
                      <a:solidFill>
                        <a:srgbClr val="D7D4CB"/>
                      </a:solidFill>
                      <a:prstDash val="solid"/>
                      <a:round/>
                      <a:headEnd type="none" w="med" len="med"/>
                      <a:tailEnd type="none" w="med" len="med"/>
                    </a:lnB>
                    <a:lnTlToBr w="12700" cmpd="sng">
                      <a:noFill/>
                      <a:prstDash val="solid"/>
                    </a:lnTlToBr>
                    <a:lnBlToTr w="12700" cmpd="sng">
                      <a:noFill/>
                      <a:prstDash val="solid"/>
                    </a:lnBlToTr>
                    <a:gradFill>
                      <a:gsLst>
                        <a:gs pos="24000">
                          <a:schemeClr val="bg1">
                            <a:lumMod val="50000"/>
                          </a:schemeClr>
                        </a:gs>
                        <a:gs pos="100000">
                          <a:srgbClr val="D7D4CB">
                            <a:lumMod val="38000"/>
                          </a:srgbClr>
                        </a:gs>
                        <a:gs pos="100000">
                          <a:schemeClr val="accent1">
                            <a:shade val="100000"/>
                            <a:satMod val="115000"/>
                          </a:schemeClr>
                        </a:gs>
                      </a:gsLst>
                      <a:path path="rect">
                        <a:fillToRect l="100000" t="100000"/>
                      </a:path>
                    </a:gradFill>
                  </a:tcPr>
                </a:tc>
                <a:tc>
                  <a:txBody>
                    <a:bodyPr/>
                    <a:lstStyle/>
                    <a:p>
                      <a:pPr marL="0" algn="l" defTabSz="914400" rtl="0" eaLnBrk="1" latinLnBrk="0" hangingPunct="1">
                        <a:lnSpc>
                          <a:spcPct val="115000"/>
                        </a:lnSpc>
                        <a:spcAft>
                          <a:spcPts val="0"/>
                        </a:spcAft>
                      </a:pPr>
                      <a:endParaRPr lang="en-GB" sz="100" kern="1200" dirty="0">
                        <a:solidFill>
                          <a:schemeClr val="bg2">
                            <a:lumMod val="60000"/>
                            <a:lumOff val="40000"/>
                          </a:schemeClr>
                        </a:solidFill>
                        <a:effectLst/>
                        <a:latin typeface="Calibri"/>
                        <a:ea typeface="+mn-ea"/>
                        <a:cs typeface="Times New Roman"/>
                      </a:endParaRPr>
                    </a:p>
                  </a:txBody>
                  <a:tcPr marL="85931" marR="85931" marT="42966" marB="42966">
                    <a:lnL w="19050" cap="flat" cmpd="sng" algn="ctr">
                      <a:solidFill>
                        <a:srgbClr val="D7D4CB"/>
                      </a:solidFill>
                      <a:prstDash val="solid"/>
                      <a:round/>
                      <a:headEnd type="none" w="med" len="med"/>
                      <a:tailEnd type="none" w="med" len="med"/>
                    </a:lnL>
                    <a:lnR w="19050" cap="flat" cmpd="sng" algn="ctr">
                      <a:solidFill>
                        <a:srgbClr val="D7D4CB"/>
                      </a:solidFill>
                      <a:prstDash val="solid"/>
                      <a:round/>
                      <a:headEnd type="none" w="med" len="med"/>
                      <a:tailEnd type="none" w="med" len="med"/>
                    </a:lnR>
                    <a:lnT w="19050" cap="flat" cmpd="sng" algn="ctr">
                      <a:solidFill>
                        <a:srgbClr val="D7D4CB"/>
                      </a:solidFill>
                      <a:prstDash val="solid"/>
                      <a:round/>
                      <a:headEnd type="none" w="med" len="med"/>
                      <a:tailEnd type="none" w="med" len="med"/>
                    </a:lnT>
                    <a:lnB w="19050" cap="flat" cmpd="sng" algn="ctr">
                      <a:solidFill>
                        <a:srgbClr val="D7D4CB"/>
                      </a:solidFill>
                      <a:prstDash val="solid"/>
                      <a:round/>
                      <a:headEnd type="none" w="med" len="med"/>
                      <a:tailEnd type="none" w="med" len="med"/>
                    </a:lnB>
                    <a:lnTlToBr w="12700" cmpd="sng">
                      <a:noFill/>
                      <a:prstDash val="solid"/>
                    </a:lnTlToBr>
                    <a:lnBlToTr w="12700" cmpd="sng">
                      <a:noFill/>
                      <a:prstDash val="solid"/>
                    </a:lnBlToTr>
                    <a:gradFill>
                      <a:gsLst>
                        <a:gs pos="24000">
                          <a:schemeClr val="bg1">
                            <a:lumMod val="50000"/>
                          </a:schemeClr>
                        </a:gs>
                        <a:gs pos="100000">
                          <a:srgbClr val="D7D4CB">
                            <a:lumMod val="38000"/>
                          </a:srgbClr>
                        </a:gs>
                        <a:gs pos="100000">
                          <a:schemeClr val="accent1">
                            <a:shade val="100000"/>
                            <a:satMod val="115000"/>
                          </a:schemeClr>
                        </a:gs>
                      </a:gsLst>
                      <a:path path="rect">
                        <a:fillToRect l="100000" t="100000"/>
                      </a:path>
                    </a:gradFill>
                  </a:tcPr>
                </a:tc>
                <a:tc>
                  <a:txBody>
                    <a:bodyPr/>
                    <a:lstStyle/>
                    <a:p>
                      <a:pPr marL="0" algn="l" defTabSz="914400" rtl="0" eaLnBrk="1" latinLnBrk="0" hangingPunct="1">
                        <a:lnSpc>
                          <a:spcPct val="115000"/>
                        </a:lnSpc>
                        <a:spcAft>
                          <a:spcPts val="0"/>
                        </a:spcAft>
                      </a:pPr>
                      <a:endParaRPr lang="en-GB" sz="100" kern="1200" dirty="0">
                        <a:solidFill>
                          <a:schemeClr val="bg2">
                            <a:lumMod val="60000"/>
                            <a:lumOff val="40000"/>
                          </a:schemeClr>
                        </a:solidFill>
                        <a:effectLst/>
                        <a:latin typeface="Calibri"/>
                        <a:ea typeface="+mn-ea"/>
                        <a:cs typeface="Times New Roman"/>
                      </a:endParaRPr>
                    </a:p>
                  </a:txBody>
                  <a:tcPr marL="85931" marR="85931" marT="42966" marB="42966">
                    <a:lnL w="19050" cap="flat" cmpd="sng" algn="ctr">
                      <a:solidFill>
                        <a:srgbClr val="D7D4CB"/>
                      </a:solidFill>
                      <a:prstDash val="solid"/>
                      <a:round/>
                      <a:headEnd type="none" w="med" len="med"/>
                      <a:tailEnd type="none" w="med" len="med"/>
                    </a:lnL>
                    <a:lnR w="19050" cap="flat" cmpd="sng" algn="ctr">
                      <a:solidFill>
                        <a:srgbClr val="D7D4CB"/>
                      </a:solidFill>
                      <a:prstDash val="solid"/>
                      <a:round/>
                      <a:headEnd type="none" w="med" len="med"/>
                      <a:tailEnd type="none" w="med" len="med"/>
                    </a:lnR>
                    <a:lnT w="19050" cap="flat" cmpd="sng" algn="ctr">
                      <a:solidFill>
                        <a:srgbClr val="D7D4CB"/>
                      </a:solidFill>
                      <a:prstDash val="solid"/>
                      <a:round/>
                      <a:headEnd type="none" w="med" len="med"/>
                      <a:tailEnd type="none" w="med" len="med"/>
                    </a:lnT>
                    <a:lnB w="19050" cap="flat" cmpd="sng" algn="ctr">
                      <a:solidFill>
                        <a:srgbClr val="D7D4CB"/>
                      </a:solidFill>
                      <a:prstDash val="solid"/>
                      <a:round/>
                      <a:headEnd type="none" w="med" len="med"/>
                      <a:tailEnd type="none" w="med" len="med"/>
                    </a:lnB>
                    <a:lnTlToBr w="12700" cmpd="sng">
                      <a:noFill/>
                      <a:prstDash val="solid"/>
                    </a:lnTlToBr>
                    <a:lnBlToTr w="12700" cmpd="sng">
                      <a:noFill/>
                      <a:prstDash val="solid"/>
                    </a:lnBlToTr>
                    <a:gradFill>
                      <a:gsLst>
                        <a:gs pos="24000">
                          <a:schemeClr val="bg1">
                            <a:lumMod val="50000"/>
                          </a:schemeClr>
                        </a:gs>
                        <a:gs pos="100000">
                          <a:srgbClr val="D7D4CB">
                            <a:lumMod val="38000"/>
                          </a:srgbClr>
                        </a:gs>
                        <a:gs pos="100000">
                          <a:schemeClr val="accent1">
                            <a:shade val="100000"/>
                            <a:satMod val="115000"/>
                          </a:schemeClr>
                        </a:gs>
                      </a:gsLst>
                      <a:path path="rect">
                        <a:fillToRect l="100000" t="100000"/>
                      </a:path>
                    </a:gradFill>
                  </a:tcPr>
                </a:tc>
                <a:tc>
                  <a:txBody>
                    <a:bodyPr/>
                    <a:lstStyle/>
                    <a:p>
                      <a:pPr marL="0" algn="l" defTabSz="914400" rtl="0" eaLnBrk="1" latinLnBrk="0" hangingPunct="1">
                        <a:lnSpc>
                          <a:spcPct val="115000"/>
                        </a:lnSpc>
                        <a:spcAft>
                          <a:spcPts val="0"/>
                        </a:spcAft>
                      </a:pPr>
                      <a:endParaRPr lang="en-GB" sz="100" kern="1200" dirty="0">
                        <a:solidFill>
                          <a:schemeClr val="bg2">
                            <a:lumMod val="60000"/>
                            <a:lumOff val="40000"/>
                          </a:schemeClr>
                        </a:solidFill>
                        <a:effectLst/>
                        <a:latin typeface="Calibri"/>
                        <a:ea typeface="+mn-ea"/>
                        <a:cs typeface="Times New Roman"/>
                      </a:endParaRPr>
                    </a:p>
                  </a:txBody>
                  <a:tcPr marL="85931" marR="85931" marT="42966" marB="42966">
                    <a:lnL w="19050" cap="flat" cmpd="sng" algn="ctr">
                      <a:solidFill>
                        <a:srgbClr val="D7D4CB"/>
                      </a:solidFill>
                      <a:prstDash val="solid"/>
                      <a:round/>
                      <a:headEnd type="none" w="med" len="med"/>
                      <a:tailEnd type="none" w="med" len="med"/>
                    </a:lnL>
                    <a:lnR w="19050" cap="flat" cmpd="sng" algn="ctr">
                      <a:solidFill>
                        <a:srgbClr val="D7D4CB"/>
                      </a:solidFill>
                      <a:prstDash val="solid"/>
                      <a:round/>
                      <a:headEnd type="none" w="med" len="med"/>
                      <a:tailEnd type="none" w="med" len="med"/>
                    </a:lnR>
                    <a:lnT w="19050" cap="flat" cmpd="sng" algn="ctr">
                      <a:solidFill>
                        <a:srgbClr val="D7D4CB"/>
                      </a:solidFill>
                      <a:prstDash val="solid"/>
                      <a:round/>
                      <a:headEnd type="none" w="med" len="med"/>
                      <a:tailEnd type="none" w="med" len="med"/>
                    </a:lnT>
                    <a:lnB w="19050" cap="flat" cmpd="sng" algn="ctr">
                      <a:solidFill>
                        <a:srgbClr val="D7D4CB"/>
                      </a:solidFill>
                      <a:prstDash val="solid"/>
                      <a:round/>
                      <a:headEnd type="none" w="med" len="med"/>
                      <a:tailEnd type="none" w="med" len="med"/>
                    </a:lnB>
                    <a:lnTlToBr w="12700" cmpd="sng">
                      <a:noFill/>
                      <a:prstDash val="solid"/>
                    </a:lnTlToBr>
                    <a:lnBlToTr w="12700" cmpd="sng">
                      <a:noFill/>
                      <a:prstDash val="solid"/>
                    </a:lnBlToTr>
                    <a:gradFill>
                      <a:gsLst>
                        <a:gs pos="24000">
                          <a:schemeClr val="bg1">
                            <a:lumMod val="50000"/>
                          </a:schemeClr>
                        </a:gs>
                        <a:gs pos="100000">
                          <a:srgbClr val="D7D4CB">
                            <a:lumMod val="38000"/>
                          </a:srgbClr>
                        </a:gs>
                        <a:gs pos="100000">
                          <a:schemeClr val="accent1">
                            <a:shade val="100000"/>
                            <a:satMod val="115000"/>
                          </a:schemeClr>
                        </a:gs>
                      </a:gsLst>
                      <a:path path="rect">
                        <a:fillToRect l="100000" t="100000"/>
                      </a:path>
                    </a:gradFill>
                  </a:tcPr>
                </a:tc>
                <a:tc>
                  <a:txBody>
                    <a:bodyPr/>
                    <a:lstStyle/>
                    <a:p>
                      <a:pPr marL="0" algn="l" defTabSz="914400" rtl="0" eaLnBrk="1" latinLnBrk="0" hangingPunct="1">
                        <a:lnSpc>
                          <a:spcPct val="115000"/>
                        </a:lnSpc>
                        <a:spcAft>
                          <a:spcPts val="0"/>
                        </a:spcAft>
                      </a:pPr>
                      <a:endParaRPr lang="en-GB" sz="100" kern="1200" dirty="0">
                        <a:solidFill>
                          <a:schemeClr val="bg2">
                            <a:lumMod val="60000"/>
                            <a:lumOff val="40000"/>
                          </a:schemeClr>
                        </a:solidFill>
                        <a:effectLst/>
                        <a:latin typeface="Calibri"/>
                        <a:ea typeface="+mn-ea"/>
                        <a:cs typeface="Times New Roman"/>
                      </a:endParaRPr>
                    </a:p>
                  </a:txBody>
                  <a:tcPr marL="85931" marR="85931" marT="42966" marB="42966">
                    <a:lnL w="19050" cap="flat" cmpd="sng" algn="ctr">
                      <a:solidFill>
                        <a:srgbClr val="D7D4CB"/>
                      </a:solidFill>
                      <a:prstDash val="solid"/>
                      <a:round/>
                      <a:headEnd type="none" w="med" len="med"/>
                      <a:tailEnd type="none" w="med" len="med"/>
                    </a:lnL>
                    <a:lnR w="19050" cap="flat" cmpd="sng" algn="ctr">
                      <a:solidFill>
                        <a:srgbClr val="D7D4CB"/>
                      </a:solidFill>
                      <a:prstDash val="solid"/>
                      <a:round/>
                      <a:headEnd type="none" w="med" len="med"/>
                      <a:tailEnd type="none" w="med" len="med"/>
                    </a:lnR>
                    <a:lnT w="19050" cap="flat" cmpd="sng" algn="ctr">
                      <a:solidFill>
                        <a:srgbClr val="D7D4CB"/>
                      </a:solidFill>
                      <a:prstDash val="solid"/>
                      <a:round/>
                      <a:headEnd type="none" w="med" len="med"/>
                      <a:tailEnd type="none" w="med" len="med"/>
                    </a:lnT>
                    <a:lnB w="19050" cap="flat" cmpd="sng" algn="ctr">
                      <a:solidFill>
                        <a:srgbClr val="D7D4CB"/>
                      </a:solidFill>
                      <a:prstDash val="solid"/>
                      <a:round/>
                      <a:headEnd type="none" w="med" len="med"/>
                      <a:tailEnd type="none" w="med" len="med"/>
                    </a:lnB>
                    <a:lnTlToBr w="12700" cmpd="sng">
                      <a:noFill/>
                      <a:prstDash val="solid"/>
                    </a:lnTlToBr>
                    <a:lnBlToTr w="12700" cmpd="sng">
                      <a:noFill/>
                      <a:prstDash val="solid"/>
                    </a:lnBlToTr>
                    <a:gradFill>
                      <a:gsLst>
                        <a:gs pos="24000">
                          <a:schemeClr val="bg1">
                            <a:lumMod val="50000"/>
                          </a:schemeClr>
                        </a:gs>
                        <a:gs pos="100000">
                          <a:srgbClr val="D7D4CB">
                            <a:lumMod val="38000"/>
                          </a:srgbClr>
                        </a:gs>
                        <a:gs pos="100000">
                          <a:schemeClr val="accent1">
                            <a:shade val="100000"/>
                            <a:satMod val="115000"/>
                          </a:schemeClr>
                        </a:gs>
                      </a:gsLst>
                      <a:path path="rect">
                        <a:fillToRect l="100000" t="100000"/>
                      </a:path>
                    </a:gradFill>
                  </a:tcPr>
                </a:tc>
                <a:tc>
                  <a:txBody>
                    <a:bodyPr/>
                    <a:lstStyle/>
                    <a:p>
                      <a:pPr marL="0" algn="l" defTabSz="914400" rtl="0" eaLnBrk="1" latinLnBrk="0" hangingPunct="1">
                        <a:lnSpc>
                          <a:spcPct val="115000"/>
                        </a:lnSpc>
                        <a:spcAft>
                          <a:spcPts val="0"/>
                        </a:spcAft>
                      </a:pPr>
                      <a:endParaRPr lang="en-GB" sz="100" kern="1200" dirty="0">
                        <a:solidFill>
                          <a:schemeClr val="bg2">
                            <a:lumMod val="60000"/>
                            <a:lumOff val="40000"/>
                          </a:schemeClr>
                        </a:solidFill>
                        <a:effectLst/>
                        <a:latin typeface="Calibri"/>
                        <a:ea typeface="+mn-ea"/>
                        <a:cs typeface="Times New Roman"/>
                      </a:endParaRPr>
                    </a:p>
                  </a:txBody>
                  <a:tcPr marL="85931" marR="85931" marT="42966" marB="42966">
                    <a:lnL w="19050" cap="flat" cmpd="sng" algn="ctr">
                      <a:solidFill>
                        <a:srgbClr val="D7D4CB"/>
                      </a:solidFill>
                      <a:prstDash val="solid"/>
                      <a:round/>
                      <a:headEnd type="none" w="med" len="med"/>
                      <a:tailEnd type="none" w="med" len="med"/>
                    </a:lnL>
                    <a:lnR w="19050" cap="flat" cmpd="sng" algn="ctr">
                      <a:solidFill>
                        <a:srgbClr val="D7D4CB"/>
                      </a:solidFill>
                      <a:prstDash val="solid"/>
                      <a:round/>
                      <a:headEnd type="none" w="med" len="med"/>
                      <a:tailEnd type="none" w="med" len="med"/>
                    </a:lnR>
                    <a:lnT w="19050" cap="flat" cmpd="sng" algn="ctr">
                      <a:solidFill>
                        <a:srgbClr val="D7D4CB"/>
                      </a:solidFill>
                      <a:prstDash val="solid"/>
                      <a:round/>
                      <a:headEnd type="none" w="med" len="med"/>
                      <a:tailEnd type="none" w="med" len="med"/>
                    </a:lnT>
                    <a:lnB w="19050" cap="flat" cmpd="sng" algn="ctr">
                      <a:solidFill>
                        <a:srgbClr val="D7D4CB"/>
                      </a:solidFill>
                      <a:prstDash val="solid"/>
                      <a:round/>
                      <a:headEnd type="none" w="med" len="med"/>
                      <a:tailEnd type="none" w="med" len="med"/>
                    </a:lnB>
                    <a:lnTlToBr w="12700" cmpd="sng">
                      <a:noFill/>
                      <a:prstDash val="solid"/>
                    </a:lnTlToBr>
                    <a:lnBlToTr w="12700" cmpd="sng">
                      <a:noFill/>
                      <a:prstDash val="solid"/>
                    </a:lnBlToTr>
                    <a:gradFill>
                      <a:gsLst>
                        <a:gs pos="24000">
                          <a:schemeClr val="bg1">
                            <a:lumMod val="50000"/>
                          </a:schemeClr>
                        </a:gs>
                        <a:gs pos="100000">
                          <a:srgbClr val="D7D4CB">
                            <a:lumMod val="38000"/>
                          </a:srgbClr>
                        </a:gs>
                        <a:gs pos="100000">
                          <a:schemeClr val="accent1">
                            <a:shade val="100000"/>
                            <a:satMod val="115000"/>
                          </a:schemeClr>
                        </a:gs>
                      </a:gsLst>
                      <a:path path="rect">
                        <a:fillToRect l="100000" t="100000"/>
                      </a:path>
                    </a:gradFill>
                  </a:tcPr>
                </a:tc>
              </a:tr>
            </a:tbl>
          </a:graphicData>
        </a:graphic>
      </p:graphicFrame>
      <p:pic>
        <p:nvPicPr>
          <p:cNvPr id="17" name="Picture 16"/>
          <p:cNvPicPr>
            <a:picLocks noChangeAspect="1"/>
          </p:cNvPicPr>
          <p:nvPr userDrawn="1"/>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7504" y="5937051"/>
            <a:ext cx="1859000" cy="468000"/>
          </a:xfrm>
          <a:prstGeom prst="rect">
            <a:avLst/>
          </a:prstGeom>
        </p:spPr>
      </p:pic>
      <p:sp>
        <p:nvSpPr>
          <p:cNvPr id="11" name="Title 1"/>
          <p:cNvSpPr>
            <a:spLocks noGrp="1"/>
          </p:cNvSpPr>
          <p:nvPr>
            <p:ph type="title" hasCustomPrompt="1"/>
          </p:nvPr>
        </p:nvSpPr>
        <p:spPr>
          <a:xfrm>
            <a:off x="107504" y="44624"/>
            <a:ext cx="8579296" cy="720080"/>
          </a:xfrm>
        </p:spPr>
        <p:txBody>
          <a:bodyPr>
            <a:normAutofit/>
          </a:bodyPr>
          <a:lstStyle>
            <a:lvl1pPr algn="l">
              <a:defRPr sz="3200">
                <a:solidFill>
                  <a:schemeClr val="tx1"/>
                </a:solidFill>
                <a:latin typeface="+mj-lt"/>
                <a:cs typeface="Arial" panose="020B0604020202020204" pitchFamily="34" charset="0"/>
              </a:defRPr>
            </a:lvl1pPr>
          </a:lstStyle>
          <a:p>
            <a:r>
              <a:rPr lang="en-US" dirty="0" smtClean="0"/>
              <a:t>CLICK TO EDIT MASTER TITLE STYLE</a:t>
            </a:r>
            <a:endParaRPr lang="en-GB" dirty="0"/>
          </a:p>
        </p:txBody>
      </p:sp>
      <p:sp>
        <p:nvSpPr>
          <p:cNvPr id="8"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9"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12" name="Rectangle 11"/>
          <p:cNvSpPr/>
          <p:nvPr userDrawn="1"/>
        </p:nvSpPr>
        <p:spPr>
          <a:xfrm>
            <a:off x="139601" y="6498378"/>
            <a:ext cx="398459" cy="32714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2D62A213-2AE3-464A-BBEC-14A9BE8281B1}" type="slidenum">
              <a:rPr lang="en-GB" sz="1200" b="1" smtClean="0"/>
              <a:pPr algn="ctr"/>
              <a:t>‹Nº›</a:t>
            </a:fld>
            <a:endParaRPr lang="en-GB" b="1" dirty="0"/>
          </a:p>
        </p:txBody>
      </p:sp>
      <p:cxnSp>
        <p:nvCxnSpPr>
          <p:cNvPr id="14" name="Straight Connector 13"/>
          <p:cNvCxnSpPr/>
          <p:nvPr userDrawn="1"/>
        </p:nvCxnSpPr>
        <p:spPr>
          <a:xfrm>
            <a:off x="570464" y="6523112"/>
            <a:ext cx="0" cy="30241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Slide Number Placeholder 5"/>
          <p:cNvSpPr txBox="1">
            <a:spLocks/>
          </p:cNvSpPr>
          <p:nvPr userDrawn="1"/>
        </p:nvSpPr>
        <p:spPr>
          <a:xfrm>
            <a:off x="618920" y="6498378"/>
            <a:ext cx="1306488"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EA757455-DA0C-4446-A809-2A1CC09CC154}" type="datetimeFigureOut">
              <a:rPr lang="en-GB" b="1" smtClean="0">
                <a:solidFill>
                  <a:schemeClr val="tx1"/>
                </a:solidFill>
              </a:rPr>
              <a:pPr algn="l"/>
              <a:t>22/10/2015</a:t>
            </a:fld>
            <a:r>
              <a:rPr lang="en-GB" dirty="0" smtClean="0"/>
              <a:t>|</a:t>
            </a:r>
            <a:endParaRPr lang="en-GB" dirty="0"/>
          </a:p>
        </p:txBody>
      </p:sp>
    </p:spTree>
    <p:extLst>
      <p:ext uri="{BB962C8B-B14F-4D97-AF65-F5344CB8AC3E}">
        <p14:creationId xmlns:p14="http://schemas.microsoft.com/office/powerpoint/2010/main" val="276719957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2D62A213-2AE3-464A-BBEC-14A9BE8281B1}" type="slidenum">
              <a:rPr lang="en-GB" smtClean="0"/>
              <a:t>‹Nº›</a:t>
            </a:fld>
            <a:endParaRPr lang="en-GB"/>
          </a:p>
        </p:txBody>
      </p:sp>
      <p:sp>
        <p:nvSpPr>
          <p:cNvPr id="10" name="Slide Number Placeholder 5"/>
          <p:cNvSpPr txBox="1">
            <a:spLocks/>
          </p:cNvSpPr>
          <p:nvPr userDrawn="1"/>
        </p:nvSpPr>
        <p:spPr>
          <a:xfrm>
            <a:off x="618920" y="6498378"/>
            <a:ext cx="1306488"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EA757455-DA0C-4446-A809-2A1CC09CC154}" type="datetimeFigureOut">
              <a:rPr lang="en-GB" b="1" smtClean="0">
                <a:solidFill>
                  <a:schemeClr val="tx1"/>
                </a:solidFill>
              </a:rPr>
              <a:pPr algn="l"/>
              <a:t>22/10/2015</a:t>
            </a:fld>
            <a:r>
              <a:rPr lang="en-GB" dirty="0" smtClean="0"/>
              <a:t>|</a:t>
            </a:r>
            <a:endParaRPr lang="en-GB" dirty="0"/>
          </a:p>
        </p:txBody>
      </p:sp>
      <p:sp>
        <p:nvSpPr>
          <p:cNvPr id="11" name="Rectangle 10"/>
          <p:cNvSpPr/>
          <p:nvPr userDrawn="1"/>
        </p:nvSpPr>
        <p:spPr>
          <a:xfrm>
            <a:off x="139601" y="6498378"/>
            <a:ext cx="398459" cy="32714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2D62A213-2AE3-464A-BBEC-14A9BE8281B1}" type="slidenum">
              <a:rPr lang="en-GB" sz="1200" b="1" smtClean="0"/>
              <a:pPr algn="ctr"/>
              <a:t>‹Nº›</a:t>
            </a:fld>
            <a:endParaRPr lang="en-GB" b="1" dirty="0"/>
          </a:p>
        </p:txBody>
      </p:sp>
      <p:cxnSp>
        <p:nvCxnSpPr>
          <p:cNvPr id="12" name="Straight Connector 11"/>
          <p:cNvCxnSpPr/>
          <p:nvPr userDrawn="1"/>
        </p:nvCxnSpPr>
        <p:spPr>
          <a:xfrm>
            <a:off x="570464" y="6523112"/>
            <a:ext cx="0" cy="30241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1051973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042988" y="31750"/>
            <a:ext cx="7921625" cy="908050"/>
          </a:xfrm>
        </p:spPr>
        <p:txBody>
          <a:bodyPr/>
          <a:lstStyle/>
          <a:p>
            <a:r>
              <a:rPr lang="en-US" smtClean="0"/>
              <a:t>Click to edit Master title style</a:t>
            </a:r>
            <a:endParaRPr lang="en-GB"/>
          </a:p>
        </p:txBody>
      </p:sp>
      <p:sp>
        <p:nvSpPr>
          <p:cNvPr id="3" name="Table Placeholder 2"/>
          <p:cNvSpPr>
            <a:spLocks noGrp="1"/>
          </p:cNvSpPr>
          <p:nvPr>
            <p:ph type="tbl" idx="1"/>
          </p:nvPr>
        </p:nvSpPr>
        <p:spPr>
          <a:xfrm>
            <a:off x="468313" y="1268413"/>
            <a:ext cx="8229600" cy="4968875"/>
          </a:xfrm>
        </p:spPr>
        <p:txBody>
          <a:bodyPr/>
          <a:lstStyle/>
          <a:p>
            <a:pPr lvl="0"/>
            <a:r>
              <a:rPr lang="en-US" noProof="0" smtClean="0"/>
              <a:t>Click icon to add table</a:t>
            </a:r>
            <a:endParaRPr lang="en-GB" noProof="0" smtClean="0"/>
          </a:p>
        </p:txBody>
      </p:sp>
      <p:sp>
        <p:nvSpPr>
          <p:cNvPr id="4" name="Rectangle 6"/>
          <p:cNvSpPr>
            <a:spLocks noGrp="1" noChangeArrowheads="1"/>
          </p:cNvSpPr>
          <p:nvPr>
            <p:ph type="sldNum" sz="quarter" idx="10"/>
          </p:nvPr>
        </p:nvSpPr>
        <p:spPr>
          <a:xfrm>
            <a:off x="4243388" y="6318250"/>
            <a:ext cx="652462" cy="457200"/>
          </a:xfrm>
          <a:prstGeom prst="rect">
            <a:avLst/>
          </a:prstGeom>
        </p:spPr>
        <p:txBody>
          <a:bodyPr/>
          <a:lstStyle>
            <a:lvl1pPr>
              <a:defRPr/>
            </a:lvl1pPr>
          </a:lstStyle>
          <a:p>
            <a:pPr>
              <a:defRPr/>
            </a:pPr>
            <a:fld id="{96C39BD4-3AA3-4A55-A396-EAE0A526163A}" type="slidenum">
              <a:rPr lang="en-GB"/>
              <a:pPr>
                <a:defRPr/>
              </a:pPr>
              <a:t>‹Nº›</a:t>
            </a:fld>
            <a:endParaRPr lang="en-GB"/>
          </a:p>
        </p:txBody>
      </p:sp>
    </p:spTree>
    <p:extLst>
      <p:ext uri="{BB962C8B-B14F-4D97-AF65-F5344CB8AC3E}">
        <p14:creationId xmlns:p14="http://schemas.microsoft.com/office/powerpoint/2010/main" val="394900728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99CCFF">
            <a:alpha val="38824"/>
          </a:srgb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D62A213-2AE3-464A-BBEC-14A9BE8281B1}" type="slidenum">
              <a:rPr lang="en-GB" smtClean="0"/>
              <a:t>‹Nº›</a:t>
            </a:fld>
            <a:endParaRPr lang="en-GB"/>
          </a:p>
        </p:txBody>
      </p:sp>
    </p:spTree>
    <p:extLst>
      <p:ext uri="{BB962C8B-B14F-4D97-AF65-F5344CB8AC3E}">
        <p14:creationId xmlns:p14="http://schemas.microsoft.com/office/powerpoint/2010/main" val="1390052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61" r:id="rId4"/>
    <p:sldLayoutId id="2147483655" r:id="rId5"/>
    <p:sldLayoutId id="2147483664" r:id="rId6"/>
  </p:sldLayoutIdLst>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29.jpg"/><Relationship Id="rId13" Type="http://schemas.openxmlformats.org/officeDocument/2006/relationships/image" Target="../media/image34.png"/><Relationship Id="rId3" Type="http://schemas.openxmlformats.org/officeDocument/2006/relationships/image" Target="../media/image24.png"/><Relationship Id="rId7" Type="http://schemas.openxmlformats.org/officeDocument/2006/relationships/image" Target="../media/image28.gif"/><Relationship Id="rId12" Type="http://schemas.openxmlformats.org/officeDocument/2006/relationships/image" Target="../media/image33.png"/><Relationship Id="rId2" Type="http://schemas.openxmlformats.org/officeDocument/2006/relationships/image" Target="../media/image23.jpg"/><Relationship Id="rId1" Type="http://schemas.openxmlformats.org/officeDocument/2006/relationships/slideLayout" Target="../slideLayouts/slideLayout2.xml"/><Relationship Id="rId6" Type="http://schemas.openxmlformats.org/officeDocument/2006/relationships/image" Target="../media/image27.png"/><Relationship Id="rId11" Type="http://schemas.openxmlformats.org/officeDocument/2006/relationships/image" Target="../media/image32.jpg"/><Relationship Id="rId5" Type="http://schemas.openxmlformats.org/officeDocument/2006/relationships/image" Target="../media/image26.png"/><Relationship Id="rId10" Type="http://schemas.openxmlformats.org/officeDocument/2006/relationships/image" Target="../media/image31.png"/><Relationship Id="rId4" Type="http://schemas.openxmlformats.org/officeDocument/2006/relationships/image" Target="../media/image25.jpg"/><Relationship Id="rId9" Type="http://schemas.openxmlformats.org/officeDocument/2006/relationships/image" Target="../media/image30.png"/></Relationships>
</file>

<file path=ppt/slides/_rels/slide11.xml.rels><?xml version="1.0" encoding="UTF-8" standalone="yes"?>
<Relationships xmlns="http://schemas.openxmlformats.org/package/2006/relationships"><Relationship Id="rId8" Type="http://schemas.openxmlformats.org/officeDocument/2006/relationships/image" Target="../media/image28.gif"/><Relationship Id="rId13" Type="http://schemas.openxmlformats.org/officeDocument/2006/relationships/image" Target="../media/image33.png"/><Relationship Id="rId3" Type="http://schemas.openxmlformats.org/officeDocument/2006/relationships/image" Target="../media/image23.jpg"/><Relationship Id="rId7" Type="http://schemas.openxmlformats.org/officeDocument/2006/relationships/image" Target="../media/image27.png"/><Relationship Id="rId12" Type="http://schemas.openxmlformats.org/officeDocument/2006/relationships/image" Target="../media/image32.jp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6.png"/><Relationship Id="rId11" Type="http://schemas.openxmlformats.org/officeDocument/2006/relationships/image" Target="../media/image31.png"/><Relationship Id="rId5" Type="http://schemas.openxmlformats.org/officeDocument/2006/relationships/image" Target="../media/image25.jpg"/><Relationship Id="rId15" Type="http://schemas.openxmlformats.org/officeDocument/2006/relationships/image" Target="../media/image35.png"/><Relationship Id="rId10" Type="http://schemas.openxmlformats.org/officeDocument/2006/relationships/image" Target="../media/image30.png"/><Relationship Id="rId4" Type="http://schemas.openxmlformats.org/officeDocument/2006/relationships/image" Target="../media/image24.png"/><Relationship Id="rId9" Type="http://schemas.openxmlformats.org/officeDocument/2006/relationships/image" Target="../media/image29.jpg"/><Relationship Id="rId14" Type="http://schemas.openxmlformats.org/officeDocument/2006/relationships/image" Target="../media/image34.png"/></Relationships>
</file>

<file path=ppt/slides/_rels/slide1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28.gif"/><Relationship Id="rId13" Type="http://schemas.openxmlformats.org/officeDocument/2006/relationships/image" Target="../media/image33.png"/><Relationship Id="rId3" Type="http://schemas.openxmlformats.org/officeDocument/2006/relationships/image" Target="../media/image23.jpg"/><Relationship Id="rId7" Type="http://schemas.openxmlformats.org/officeDocument/2006/relationships/image" Target="../media/image27.png"/><Relationship Id="rId12" Type="http://schemas.openxmlformats.org/officeDocument/2006/relationships/image" Target="../media/image32.jpg"/><Relationship Id="rId2" Type="http://schemas.openxmlformats.org/officeDocument/2006/relationships/chart" Target="../charts/chart2.xml"/><Relationship Id="rId1" Type="http://schemas.openxmlformats.org/officeDocument/2006/relationships/slideLayout" Target="../slideLayouts/slideLayout2.xml"/><Relationship Id="rId6" Type="http://schemas.openxmlformats.org/officeDocument/2006/relationships/image" Target="../media/image26.png"/><Relationship Id="rId11" Type="http://schemas.openxmlformats.org/officeDocument/2006/relationships/image" Target="../media/image31.png"/><Relationship Id="rId5" Type="http://schemas.openxmlformats.org/officeDocument/2006/relationships/image" Target="../media/image25.jpg"/><Relationship Id="rId10" Type="http://schemas.openxmlformats.org/officeDocument/2006/relationships/image" Target="../media/image30.png"/><Relationship Id="rId4" Type="http://schemas.openxmlformats.org/officeDocument/2006/relationships/image" Target="../media/image24.png"/><Relationship Id="rId9" Type="http://schemas.openxmlformats.org/officeDocument/2006/relationships/image" Target="../media/image29.jpg"/><Relationship Id="rId14" Type="http://schemas.openxmlformats.org/officeDocument/2006/relationships/image" Target="../media/image34.png"/></Relationships>
</file>

<file path=ppt/slides/_rels/slide16.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29.jpg"/><Relationship Id="rId13" Type="http://schemas.openxmlformats.org/officeDocument/2006/relationships/image" Target="../media/image34.png"/><Relationship Id="rId3" Type="http://schemas.openxmlformats.org/officeDocument/2006/relationships/image" Target="../media/image24.png"/><Relationship Id="rId7" Type="http://schemas.openxmlformats.org/officeDocument/2006/relationships/image" Target="../media/image28.gif"/><Relationship Id="rId12" Type="http://schemas.openxmlformats.org/officeDocument/2006/relationships/image" Target="../media/image33.png"/><Relationship Id="rId2" Type="http://schemas.openxmlformats.org/officeDocument/2006/relationships/image" Target="../media/image23.jpg"/><Relationship Id="rId1" Type="http://schemas.openxmlformats.org/officeDocument/2006/relationships/slideLayout" Target="../slideLayouts/slideLayout2.xml"/><Relationship Id="rId6" Type="http://schemas.openxmlformats.org/officeDocument/2006/relationships/image" Target="../media/image27.png"/><Relationship Id="rId11" Type="http://schemas.openxmlformats.org/officeDocument/2006/relationships/image" Target="../media/image32.jpg"/><Relationship Id="rId5" Type="http://schemas.openxmlformats.org/officeDocument/2006/relationships/image" Target="../media/image26.png"/><Relationship Id="rId10" Type="http://schemas.openxmlformats.org/officeDocument/2006/relationships/image" Target="../media/image31.png"/><Relationship Id="rId4" Type="http://schemas.openxmlformats.org/officeDocument/2006/relationships/image" Target="../media/image25.jpg"/><Relationship Id="rId9" Type="http://schemas.openxmlformats.org/officeDocument/2006/relationships/image" Target="../media/image30.png"/></Relationships>
</file>

<file path=ppt/slides/_rels/slide1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35.png"/></Relationships>
</file>

<file path=ppt/slides/_rels/slide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11.gif"/></Relationships>
</file>

<file path=ppt/slides/_rels/slide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14.jpeg"/></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microsoft.com/office/2007/relationships/hdphoto" Target="../media/hdphoto1.wdp"/><Relationship Id="rId5" Type="http://schemas.openxmlformats.org/officeDocument/2006/relationships/image" Target="../media/image17.png"/><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3.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8" Type="http://schemas.openxmlformats.org/officeDocument/2006/relationships/image" Target="../media/image29.jpg"/><Relationship Id="rId13" Type="http://schemas.openxmlformats.org/officeDocument/2006/relationships/image" Target="../media/image34.png"/><Relationship Id="rId3" Type="http://schemas.openxmlformats.org/officeDocument/2006/relationships/image" Target="../media/image24.png"/><Relationship Id="rId7" Type="http://schemas.openxmlformats.org/officeDocument/2006/relationships/image" Target="../media/image28.gif"/><Relationship Id="rId12" Type="http://schemas.openxmlformats.org/officeDocument/2006/relationships/image" Target="../media/image33.png"/><Relationship Id="rId2" Type="http://schemas.openxmlformats.org/officeDocument/2006/relationships/image" Target="../media/image23.jpg"/><Relationship Id="rId1" Type="http://schemas.openxmlformats.org/officeDocument/2006/relationships/slideLayout" Target="../slideLayouts/slideLayout2.xml"/><Relationship Id="rId6" Type="http://schemas.openxmlformats.org/officeDocument/2006/relationships/image" Target="../media/image27.png"/><Relationship Id="rId11" Type="http://schemas.openxmlformats.org/officeDocument/2006/relationships/image" Target="../media/image32.jpg"/><Relationship Id="rId5" Type="http://schemas.openxmlformats.org/officeDocument/2006/relationships/image" Target="../media/image26.png"/><Relationship Id="rId10" Type="http://schemas.openxmlformats.org/officeDocument/2006/relationships/image" Target="../media/image31.png"/><Relationship Id="rId4" Type="http://schemas.openxmlformats.org/officeDocument/2006/relationships/image" Target="../media/image25.jpg"/><Relationship Id="rId9" Type="http://schemas.openxmlformats.org/officeDocument/2006/relationships/image" Target="../media/image30.png"/></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a:xfrm>
            <a:off x="665973" y="2060848"/>
            <a:ext cx="7772400" cy="2160240"/>
          </a:xfrm>
        </p:spPr>
        <p:txBody>
          <a:bodyPr>
            <a:normAutofit fontScale="90000"/>
          </a:bodyPr>
          <a:lstStyle/>
          <a:p>
            <a:pPr>
              <a:spcBef>
                <a:spcPts val="2400"/>
              </a:spcBef>
              <a:spcAft>
                <a:spcPts val="3600"/>
              </a:spcAft>
            </a:pPr>
            <a:r>
              <a:rPr lang="en-GB" sz="4000" b="1" dirty="0" smtClean="0">
                <a:solidFill>
                  <a:schemeClr val="bg1"/>
                </a:solidFill>
              </a:rPr>
              <a:t>The Global Nuclear Safety and Security Network GNSSN</a:t>
            </a:r>
            <a:br>
              <a:rPr lang="en-GB" sz="4000" b="1" dirty="0" smtClean="0">
                <a:solidFill>
                  <a:schemeClr val="bg1"/>
                </a:solidFill>
              </a:rPr>
            </a:br>
            <a:r>
              <a:rPr lang="en-GB" sz="4000" dirty="0" smtClean="0"/>
              <a:t/>
            </a:r>
            <a:br>
              <a:rPr lang="en-GB" sz="4000" dirty="0" smtClean="0"/>
            </a:br>
            <a:r>
              <a:rPr lang="en-GB" altLang="en-US" sz="2000" b="1" dirty="0" smtClean="0">
                <a:solidFill>
                  <a:schemeClr val="bg1"/>
                </a:solidFill>
              </a:rPr>
              <a:t>ASM meeting </a:t>
            </a:r>
            <a:br>
              <a:rPr lang="en-GB" altLang="en-US" sz="2000" b="1" dirty="0" smtClean="0">
                <a:solidFill>
                  <a:schemeClr val="bg1"/>
                </a:solidFill>
              </a:rPr>
            </a:br>
            <a:r>
              <a:rPr lang="en-GB" altLang="en-US" sz="2000" b="1" dirty="0" smtClean="0">
                <a:solidFill>
                  <a:schemeClr val="bg1"/>
                </a:solidFill>
              </a:rPr>
              <a:t>22-23, October 2015</a:t>
            </a:r>
            <a:br>
              <a:rPr lang="en-GB" altLang="en-US" sz="2000" b="1" dirty="0" smtClean="0">
                <a:solidFill>
                  <a:schemeClr val="bg1"/>
                </a:solidFill>
              </a:rPr>
            </a:br>
            <a:endParaRPr lang="en-US" sz="2000" b="1" i="1" dirty="0">
              <a:solidFill>
                <a:schemeClr val="bg1"/>
              </a:solidFill>
              <a:latin typeface="Times New Roman" panose="02020603050405020304" pitchFamily="18" charset="0"/>
              <a:cs typeface="Times New Roman" panose="02020603050405020304" pitchFamily="18" charset="0"/>
            </a:endParaRPr>
          </a:p>
        </p:txBody>
      </p:sp>
      <p:sp>
        <p:nvSpPr>
          <p:cNvPr id="2" name="Subtitle 1"/>
          <p:cNvSpPr>
            <a:spLocks noGrp="1"/>
          </p:cNvSpPr>
          <p:nvPr>
            <p:ph type="subTitle" idx="4294967295"/>
          </p:nvPr>
        </p:nvSpPr>
        <p:spPr>
          <a:xfrm>
            <a:off x="688488" y="4797152"/>
            <a:ext cx="7848600" cy="1517452"/>
          </a:xfrm>
        </p:spPr>
        <p:txBody>
          <a:bodyPr>
            <a:noAutofit/>
          </a:bodyPr>
          <a:lstStyle/>
          <a:p>
            <a:pPr marL="0" indent="0" algn="ctr">
              <a:spcBef>
                <a:spcPts val="0"/>
              </a:spcBef>
              <a:buNone/>
            </a:pPr>
            <a:r>
              <a:rPr lang="en-US" sz="1800" b="1" i="1" dirty="0" smtClean="0"/>
              <a:t>Lingquan </a:t>
            </a:r>
            <a:r>
              <a:rPr lang="en-US" sz="1800" b="1" i="1" dirty="0" err="1" smtClean="0"/>
              <a:t>Guo</a:t>
            </a:r>
            <a:endParaRPr lang="en-US" sz="1800" b="1" i="1" dirty="0"/>
          </a:p>
          <a:p>
            <a:pPr marL="0" indent="0" algn="ctr">
              <a:spcBef>
                <a:spcPts val="0"/>
              </a:spcBef>
              <a:buNone/>
            </a:pPr>
            <a:r>
              <a:rPr lang="en-US" sz="1800" b="1" i="1" dirty="0" smtClean="0"/>
              <a:t>Safety and Security Coordination Section</a:t>
            </a:r>
          </a:p>
          <a:p>
            <a:pPr marL="0" indent="0" algn="ctr">
              <a:spcBef>
                <a:spcPts val="0"/>
              </a:spcBef>
              <a:buNone/>
            </a:pPr>
            <a:r>
              <a:rPr lang="en-US" sz="1800" i="1" dirty="0" smtClean="0"/>
              <a:t>Department of Nuclear Safety and Security</a:t>
            </a:r>
          </a:p>
        </p:txBody>
      </p:sp>
    </p:spTree>
    <p:extLst>
      <p:ext uri="{BB962C8B-B14F-4D97-AF65-F5344CB8AC3E}">
        <p14:creationId xmlns:p14="http://schemas.microsoft.com/office/powerpoint/2010/main" val="16581936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GNSSN Target Audience </a:t>
            </a:r>
            <a:endParaRPr lang="en-GB" dirty="0"/>
          </a:p>
        </p:txBody>
      </p:sp>
      <p:sp>
        <p:nvSpPr>
          <p:cNvPr id="3" name="Content Placeholder 2"/>
          <p:cNvSpPr>
            <a:spLocks noGrp="1"/>
          </p:cNvSpPr>
          <p:nvPr>
            <p:ph sz="half" idx="1"/>
          </p:nvPr>
        </p:nvSpPr>
        <p:spPr/>
        <p:txBody>
          <a:bodyPr>
            <a:normAutofit/>
          </a:bodyPr>
          <a:lstStyle/>
          <a:p>
            <a:r>
              <a:rPr lang="en-US" dirty="0"/>
              <a:t>Countries with an established nuclear power </a:t>
            </a:r>
            <a:r>
              <a:rPr lang="en-US" dirty="0" err="1"/>
              <a:t>programme</a:t>
            </a:r>
            <a:endParaRPr lang="en-US" dirty="0"/>
          </a:p>
          <a:p>
            <a:pPr lvl="1"/>
            <a:r>
              <a:rPr lang="en-US" dirty="0"/>
              <a:t>Transparency, reliable information, share nuclear knowledge </a:t>
            </a:r>
          </a:p>
          <a:p>
            <a:r>
              <a:rPr lang="en-US" dirty="0"/>
              <a:t>Newcomer countries</a:t>
            </a:r>
          </a:p>
          <a:p>
            <a:pPr lvl="1"/>
            <a:r>
              <a:rPr lang="en-US" dirty="0"/>
              <a:t>Tool for capacity building, knowledge management, collaboration</a:t>
            </a:r>
          </a:p>
          <a:p>
            <a:r>
              <a:rPr lang="en-US" dirty="0"/>
              <a:t>Member States with no nuclear Power </a:t>
            </a:r>
            <a:r>
              <a:rPr lang="en-US" dirty="0" err="1"/>
              <a:t>programme</a:t>
            </a:r>
            <a:endParaRPr lang="en-US" dirty="0"/>
          </a:p>
          <a:p>
            <a:pPr lvl="1"/>
            <a:r>
              <a:rPr lang="en-US" dirty="0"/>
              <a:t>Facilitate knowledge management for sustainable development and socioeconomic benefit  </a:t>
            </a:r>
          </a:p>
          <a:p>
            <a:pPr marL="0" indent="0">
              <a:buNone/>
            </a:pPr>
            <a:endParaRPr lang="en-GB" dirty="0" smtClean="0"/>
          </a:p>
          <a:p>
            <a:endParaRPr lang="en-GB" dirty="0"/>
          </a:p>
        </p:txBody>
      </p:sp>
      <p:grpSp>
        <p:nvGrpSpPr>
          <p:cNvPr id="5" name="Group 4"/>
          <p:cNvGrpSpPr/>
          <p:nvPr/>
        </p:nvGrpSpPr>
        <p:grpSpPr>
          <a:xfrm>
            <a:off x="228539" y="1972486"/>
            <a:ext cx="2335077" cy="884582"/>
            <a:chOff x="151215" y="1972486"/>
            <a:chExt cx="2322193" cy="841144"/>
          </a:xfrm>
        </p:grpSpPr>
        <p:pic>
          <p:nvPicPr>
            <p:cNvPr id="6" name="Picture 5"/>
            <p:cNvPicPr>
              <a:picLocks noChangeAspect="1"/>
            </p:cNvPicPr>
            <p:nvPr/>
          </p:nvPicPr>
          <p:blipFill>
            <a:blip r:embed="rId2"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151215" y="1972486"/>
              <a:ext cx="916034" cy="841144"/>
            </a:xfrm>
            <a:prstGeom prst="rect">
              <a:avLst/>
            </a:prstGeom>
          </p:spPr>
        </p:pic>
        <p:pic>
          <p:nvPicPr>
            <p:cNvPr id="7" name="Picture 6"/>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145983" y="1972486"/>
              <a:ext cx="1327425" cy="468674"/>
            </a:xfrm>
            <a:prstGeom prst="rect">
              <a:avLst/>
            </a:prstGeom>
          </p:spPr>
        </p:pic>
      </p:grpSp>
      <p:pic>
        <p:nvPicPr>
          <p:cNvPr id="8" name="Picture 7"/>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621015" y="4172199"/>
            <a:ext cx="800693" cy="954299"/>
          </a:xfrm>
          <a:prstGeom prst="rect">
            <a:avLst/>
          </a:prstGeom>
        </p:spPr>
      </p:pic>
      <p:grpSp>
        <p:nvGrpSpPr>
          <p:cNvPr id="9" name="Group 8"/>
          <p:cNvGrpSpPr/>
          <p:nvPr/>
        </p:nvGrpSpPr>
        <p:grpSpPr>
          <a:xfrm>
            <a:off x="396880" y="4293007"/>
            <a:ext cx="1111244" cy="700204"/>
            <a:chOff x="323528" y="4293096"/>
            <a:chExt cx="1105113" cy="665820"/>
          </a:xfrm>
        </p:grpSpPr>
        <p:pic>
          <p:nvPicPr>
            <p:cNvPr id="10" name="Picture 9"/>
            <p:cNvPicPr>
              <a:picLocks noChangeAspect="1"/>
            </p:cNvPicPr>
            <p:nvPr/>
          </p:nvPicPr>
          <p:blipFill rotWithShape="1">
            <a:blip r:embed="rId5">
              <a:extLst>
                <a:ext uri="{28A0092B-C50C-407E-A947-70E740481C1C}">
                  <a14:useLocalDpi xmlns:a14="http://schemas.microsoft.com/office/drawing/2010/main" val="0"/>
                </a:ext>
              </a:extLst>
            </a:blip>
            <a:srcRect t="36572" r="40123"/>
            <a:stretch/>
          </p:blipFill>
          <p:spPr>
            <a:xfrm>
              <a:off x="392270" y="4764923"/>
              <a:ext cx="967629" cy="193993"/>
            </a:xfrm>
            <a:prstGeom prst="rect">
              <a:avLst/>
            </a:prstGeom>
          </p:spPr>
        </p:pic>
        <p:pic>
          <p:nvPicPr>
            <p:cNvPr id="11" name="Picture 10"/>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23528" y="4293096"/>
              <a:ext cx="1105113" cy="416202"/>
            </a:xfrm>
            <a:prstGeom prst="rect">
              <a:avLst/>
            </a:prstGeom>
          </p:spPr>
        </p:pic>
      </p:grpSp>
      <p:pic>
        <p:nvPicPr>
          <p:cNvPr id="14" name="Picture 13"/>
          <p:cNvPicPr>
            <a:picLocks noChangeAspect="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47258" y="2840913"/>
            <a:ext cx="1782314" cy="369726"/>
          </a:xfrm>
          <a:prstGeom prst="rect">
            <a:avLst/>
          </a:prstGeom>
        </p:spPr>
      </p:pic>
      <p:pic>
        <p:nvPicPr>
          <p:cNvPr id="15" name="Picture 14"/>
          <p:cNvPicPr>
            <a:picLocks noChangeAspect="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70583" y="5126498"/>
            <a:ext cx="2605724" cy="824928"/>
          </a:xfrm>
          <a:prstGeom prst="rect">
            <a:avLst/>
          </a:prstGeom>
        </p:spPr>
      </p:pic>
      <p:grpSp>
        <p:nvGrpSpPr>
          <p:cNvPr id="16" name="Group 15"/>
          <p:cNvGrpSpPr/>
          <p:nvPr/>
        </p:nvGrpSpPr>
        <p:grpSpPr>
          <a:xfrm>
            <a:off x="423695" y="1547094"/>
            <a:ext cx="1942598" cy="464194"/>
            <a:chOff x="452242" y="1547094"/>
            <a:chExt cx="1931880" cy="441399"/>
          </a:xfrm>
        </p:grpSpPr>
        <p:pic>
          <p:nvPicPr>
            <p:cNvPr id="17" name="Picture 16"/>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52242" y="1547094"/>
              <a:ext cx="953793" cy="441399"/>
            </a:xfrm>
            <a:prstGeom prst="rect">
              <a:avLst/>
            </a:prstGeom>
          </p:spPr>
        </p:pic>
        <p:pic>
          <p:nvPicPr>
            <p:cNvPr id="18" name="Picture 17"/>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555174" y="1547094"/>
              <a:ext cx="828948" cy="265070"/>
            </a:xfrm>
            <a:prstGeom prst="rect">
              <a:avLst/>
            </a:prstGeom>
          </p:spPr>
        </p:pic>
      </p:grpSp>
      <p:pic>
        <p:nvPicPr>
          <p:cNvPr id="19" name="Picture 18"/>
          <p:cNvPicPr>
            <a:picLocks noChangeAspect="1"/>
          </p:cNvPicPr>
          <p:nvPr/>
        </p:nvPicPr>
        <p:blipFill>
          <a:blip r:embed="rId11">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06231" y="3189588"/>
            <a:ext cx="898345" cy="1009608"/>
          </a:xfrm>
          <a:prstGeom prst="rect">
            <a:avLst/>
          </a:prstGeom>
        </p:spPr>
      </p:pic>
      <p:grpSp>
        <p:nvGrpSpPr>
          <p:cNvPr id="20" name="Group 19"/>
          <p:cNvGrpSpPr/>
          <p:nvPr/>
        </p:nvGrpSpPr>
        <p:grpSpPr>
          <a:xfrm>
            <a:off x="1364271" y="3365062"/>
            <a:ext cx="1014366" cy="640536"/>
            <a:chOff x="1275924" y="3467990"/>
            <a:chExt cx="1008769" cy="609082"/>
          </a:xfrm>
        </p:grpSpPr>
        <p:pic>
          <p:nvPicPr>
            <p:cNvPr id="21" name="Picture 20"/>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275924" y="3467990"/>
              <a:ext cx="1008769" cy="199301"/>
            </a:xfrm>
            <a:prstGeom prst="rect">
              <a:avLst/>
            </a:prstGeom>
          </p:spPr>
        </p:pic>
        <p:pic>
          <p:nvPicPr>
            <p:cNvPr id="22" name="Picture 21"/>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1339416" y="3668997"/>
              <a:ext cx="881785" cy="408075"/>
            </a:xfrm>
            <a:prstGeom prst="rect">
              <a:avLst/>
            </a:prstGeom>
          </p:spPr>
        </p:pic>
      </p:grpSp>
    </p:spTree>
    <p:extLst>
      <p:ext uri="{BB962C8B-B14F-4D97-AF65-F5344CB8AC3E}">
        <p14:creationId xmlns:p14="http://schemas.microsoft.com/office/powerpoint/2010/main" val="229532823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p:cNvSpPr/>
          <p:nvPr/>
        </p:nvSpPr>
        <p:spPr>
          <a:xfrm>
            <a:off x="2962780" y="1301484"/>
            <a:ext cx="6104291" cy="3954929"/>
          </a:xfrm>
          <a:prstGeom prst="rect">
            <a:avLst/>
          </a:prstGeom>
          <a:noFill/>
        </p:spPr>
        <p:txBody>
          <a:bodyPr wrap="square">
            <a:spAutoFit/>
          </a:bodyPr>
          <a:lstStyle/>
          <a:p>
            <a:pPr marL="285750" indent="-285750" defTabSz="457200">
              <a:spcAft>
                <a:spcPts val="600"/>
              </a:spcAft>
              <a:buClr>
                <a:sysClr val="window" lastClr="FFFFFF"/>
              </a:buClr>
              <a:buSzPct val="80000"/>
              <a:buFont typeface="Wingdings 3" panose="05040102010807070707" pitchFamily="18" charset="2"/>
              <a:buChar char=""/>
            </a:pPr>
            <a:r>
              <a:rPr lang="en-GB" b="1" dirty="0">
                <a:solidFill>
                  <a:srgbClr val="146194">
                    <a:lumMod val="75000"/>
                  </a:srgbClr>
                </a:solidFill>
                <a:latin typeface="Century Gothic" panose="020B0502020202020204"/>
              </a:rPr>
              <a:t>18 Networks</a:t>
            </a:r>
          </a:p>
          <a:p>
            <a:pPr marL="285750" indent="-285750" defTabSz="457200">
              <a:spcAft>
                <a:spcPts val="600"/>
              </a:spcAft>
              <a:buClr>
                <a:sysClr val="window" lastClr="FFFFFF"/>
              </a:buClr>
              <a:buSzPct val="80000"/>
              <a:buFont typeface="Wingdings 3" panose="05040102010807070707" pitchFamily="18" charset="2"/>
              <a:buChar char=""/>
            </a:pPr>
            <a:r>
              <a:rPr lang="en-GB" b="1" dirty="0">
                <a:solidFill>
                  <a:srgbClr val="146194">
                    <a:lumMod val="75000"/>
                  </a:srgbClr>
                </a:solidFill>
                <a:latin typeface="Century Gothic" panose="020B0502020202020204"/>
              </a:rPr>
              <a:t>17 Thematic Area</a:t>
            </a:r>
          </a:p>
          <a:p>
            <a:pPr marL="285750" indent="-285750" defTabSz="457200">
              <a:spcAft>
                <a:spcPts val="600"/>
              </a:spcAft>
              <a:buClr>
                <a:sysClr val="window" lastClr="FFFFFF"/>
              </a:buClr>
              <a:buSzPct val="80000"/>
              <a:buFont typeface="Wingdings 3" panose="05040102010807070707" pitchFamily="18" charset="2"/>
              <a:buChar char=""/>
            </a:pPr>
            <a:r>
              <a:rPr lang="en-GB" b="1" dirty="0">
                <a:solidFill>
                  <a:srgbClr val="146194">
                    <a:lumMod val="75000"/>
                  </a:srgbClr>
                </a:solidFill>
                <a:latin typeface="Century Gothic" panose="020B0502020202020204"/>
              </a:rPr>
              <a:t>120 Member States</a:t>
            </a:r>
          </a:p>
          <a:p>
            <a:pPr marL="285750" indent="-285750" defTabSz="457200">
              <a:spcAft>
                <a:spcPts val="600"/>
              </a:spcAft>
              <a:buClr>
                <a:sysClr val="window" lastClr="FFFFFF"/>
              </a:buClr>
              <a:buSzPct val="80000"/>
              <a:buFont typeface="Wingdings 3" panose="05040102010807070707" pitchFamily="18" charset="2"/>
              <a:buChar char=""/>
            </a:pPr>
            <a:r>
              <a:rPr lang="en-GB" b="1" dirty="0">
                <a:solidFill>
                  <a:srgbClr val="146194">
                    <a:lumMod val="75000"/>
                  </a:srgbClr>
                </a:solidFill>
                <a:latin typeface="Century Gothic" panose="020B0502020202020204"/>
              </a:rPr>
              <a:t>Over 70 000 documents</a:t>
            </a:r>
          </a:p>
          <a:p>
            <a:pPr marL="285750" indent="-285750" defTabSz="457200">
              <a:spcAft>
                <a:spcPts val="600"/>
              </a:spcAft>
              <a:buClr>
                <a:sysClr val="window" lastClr="FFFFFF"/>
              </a:buClr>
              <a:buSzPct val="80000"/>
              <a:buFont typeface="Wingdings 3" panose="05040102010807070707" pitchFamily="18" charset="2"/>
              <a:buChar char=""/>
            </a:pPr>
            <a:r>
              <a:rPr lang="en-GB" b="1" dirty="0">
                <a:solidFill>
                  <a:srgbClr val="146194">
                    <a:lumMod val="75000"/>
                  </a:srgbClr>
                </a:solidFill>
                <a:latin typeface="Century Gothic" panose="020B0502020202020204"/>
              </a:rPr>
              <a:t>Over 30 000 pages viewed per month</a:t>
            </a:r>
          </a:p>
          <a:p>
            <a:pPr marL="285750" indent="-285750" defTabSz="457200">
              <a:spcAft>
                <a:spcPts val="600"/>
              </a:spcAft>
              <a:buClr>
                <a:sysClr val="window" lastClr="FFFFFF"/>
              </a:buClr>
              <a:buSzPct val="80000"/>
              <a:buFont typeface="Wingdings 3" panose="05040102010807070707" pitchFamily="18" charset="2"/>
              <a:buChar char=""/>
            </a:pPr>
            <a:r>
              <a:rPr lang="en-GB" b="1" dirty="0" smtClean="0">
                <a:solidFill>
                  <a:srgbClr val="146194">
                    <a:lumMod val="75000"/>
                  </a:srgbClr>
                </a:solidFill>
                <a:latin typeface="Century Gothic" panose="020B0502020202020204"/>
              </a:rPr>
              <a:t>Since </a:t>
            </a:r>
            <a:r>
              <a:rPr lang="en-GB" b="1" dirty="0">
                <a:solidFill>
                  <a:srgbClr val="146194">
                    <a:lumMod val="75000"/>
                  </a:srgbClr>
                </a:solidFill>
                <a:latin typeface="Century Gothic" panose="020B0502020202020204"/>
              </a:rPr>
              <a:t>2011, over 300 regional and national activities</a:t>
            </a:r>
          </a:p>
          <a:p>
            <a:pPr marL="285750" indent="-285750" defTabSz="457200">
              <a:spcAft>
                <a:spcPts val="600"/>
              </a:spcAft>
              <a:buClr>
                <a:sysClr val="window" lastClr="FFFFFF"/>
              </a:buClr>
              <a:buSzPct val="80000"/>
              <a:buFont typeface="Wingdings 3" panose="05040102010807070707" pitchFamily="18" charset="2"/>
              <a:buChar char=""/>
            </a:pPr>
            <a:r>
              <a:rPr lang="en-GB" b="1" dirty="0">
                <a:solidFill>
                  <a:srgbClr val="146194">
                    <a:lumMod val="75000"/>
                  </a:srgbClr>
                </a:solidFill>
                <a:latin typeface="Century Gothic" panose="020B0502020202020204"/>
              </a:rPr>
              <a:t>Since 2011, ~3500 experts involved in the GNSSN activities </a:t>
            </a:r>
          </a:p>
          <a:p>
            <a:endParaRPr lang="en-US" dirty="0">
              <a:latin typeface="Calibri Light" panose="020F0302020204030204" pitchFamily="34" charset="0"/>
            </a:endParaRPr>
          </a:p>
          <a:p>
            <a:endParaRPr lang="en-US" dirty="0" smtClean="0">
              <a:latin typeface="Calibri Light" panose="020F0302020204030204" pitchFamily="34" charset="0"/>
            </a:endParaRPr>
          </a:p>
          <a:p>
            <a:endParaRPr lang="en-US" dirty="0">
              <a:latin typeface="Calibri Light" panose="020F0302020204030204" pitchFamily="34" charset="0"/>
            </a:endParaRPr>
          </a:p>
        </p:txBody>
      </p:sp>
      <p:sp>
        <p:nvSpPr>
          <p:cNvPr id="3" name="Title 2"/>
          <p:cNvSpPr>
            <a:spLocks noGrp="1"/>
          </p:cNvSpPr>
          <p:nvPr>
            <p:ph type="title"/>
          </p:nvPr>
        </p:nvSpPr>
        <p:spPr/>
        <p:txBody>
          <a:bodyPr/>
          <a:lstStyle/>
          <a:p>
            <a:r>
              <a:rPr lang="en-GB" dirty="0" smtClean="0"/>
              <a:t>Global Nuclear Safety and Security Network</a:t>
            </a:r>
            <a:endParaRPr lang="en-GB" dirty="0"/>
          </a:p>
        </p:txBody>
      </p:sp>
      <p:grpSp>
        <p:nvGrpSpPr>
          <p:cNvPr id="22" name="Group 21"/>
          <p:cNvGrpSpPr/>
          <p:nvPr/>
        </p:nvGrpSpPr>
        <p:grpSpPr>
          <a:xfrm>
            <a:off x="228539" y="1972486"/>
            <a:ext cx="2335077" cy="884582"/>
            <a:chOff x="151215" y="1972486"/>
            <a:chExt cx="2322193" cy="841144"/>
          </a:xfrm>
        </p:grpSpPr>
        <p:pic>
          <p:nvPicPr>
            <p:cNvPr id="8" name="Picture 7"/>
            <p:cNvPicPr>
              <a:picLocks noChangeAspect="1"/>
            </p:cNvPicPr>
            <p:nvPr/>
          </p:nvPicPr>
          <p:blipFill>
            <a:blip r:embed="rId3"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151215" y="1972486"/>
              <a:ext cx="916034" cy="841144"/>
            </a:xfrm>
            <a:prstGeom prst="rect">
              <a:avLst/>
            </a:prstGeom>
          </p:spPr>
        </p:pic>
        <p:pic>
          <p:nvPicPr>
            <p:cNvPr id="9" name="Picture 8"/>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145983" y="1972486"/>
              <a:ext cx="1327425" cy="468674"/>
            </a:xfrm>
            <a:prstGeom prst="rect">
              <a:avLst/>
            </a:prstGeom>
          </p:spPr>
        </p:pic>
      </p:grpSp>
      <p:pic>
        <p:nvPicPr>
          <p:cNvPr id="12" name="Picture 11"/>
          <p:cNvPicPr>
            <a:picLocks noChangeAspect="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621015" y="4172199"/>
            <a:ext cx="800693" cy="954299"/>
          </a:xfrm>
          <a:prstGeom prst="rect">
            <a:avLst/>
          </a:prstGeom>
        </p:spPr>
      </p:pic>
      <p:grpSp>
        <p:nvGrpSpPr>
          <p:cNvPr id="31" name="Group 30"/>
          <p:cNvGrpSpPr/>
          <p:nvPr/>
        </p:nvGrpSpPr>
        <p:grpSpPr>
          <a:xfrm>
            <a:off x="396880" y="4293007"/>
            <a:ext cx="1111244" cy="700204"/>
            <a:chOff x="323528" y="4293096"/>
            <a:chExt cx="1105113" cy="665820"/>
          </a:xfrm>
        </p:grpSpPr>
        <p:pic>
          <p:nvPicPr>
            <p:cNvPr id="10" name="Picture 9"/>
            <p:cNvPicPr>
              <a:picLocks noChangeAspect="1"/>
            </p:cNvPicPr>
            <p:nvPr/>
          </p:nvPicPr>
          <p:blipFill rotWithShape="1">
            <a:blip r:embed="rId6">
              <a:extLst>
                <a:ext uri="{28A0092B-C50C-407E-A947-70E740481C1C}">
                  <a14:useLocalDpi xmlns:a14="http://schemas.microsoft.com/office/drawing/2010/main" val="0"/>
                </a:ext>
              </a:extLst>
            </a:blip>
            <a:srcRect t="36572" r="40123"/>
            <a:stretch/>
          </p:blipFill>
          <p:spPr>
            <a:xfrm>
              <a:off x="392270" y="4764923"/>
              <a:ext cx="967629" cy="193993"/>
            </a:xfrm>
            <a:prstGeom prst="rect">
              <a:avLst/>
            </a:prstGeom>
          </p:spPr>
        </p:pic>
        <p:pic>
          <p:nvPicPr>
            <p:cNvPr id="14" name="Picture 13"/>
            <p:cNvPicPr>
              <a:picLocks noChangeAspect="1"/>
            </p:cNvPicPr>
            <p:nvPr/>
          </p:nvPicPr>
          <p:blipFill>
            <a:blip r:embed="rId7"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23528" y="4293096"/>
              <a:ext cx="1105113" cy="416202"/>
            </a:xfrm>
            <a:prstGeom prst="rect">
              <a:avLst/>
            </a:prstGeom>
          </p:spPr>
        </p:pic>
      </p:grpSp>
      <p:pic>
        <p:nvPicPr>
          <p:cNvPr id="15" name="Picture 14"/>
          <p:cNvPicPr>
            <a:picLocks noChangeAspect="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47258" y="2840913"/>
            <a:ext cx="1782314" cy="369726"/>
          </a:xfrm>
          <a:prstGeom prst="rect">
            <a:avLst/>
          </a:prstGeom>
        </p:spPr>
      </p:pic>
      <p:pic>
        <p:nvPicPr>
          <p:cNvPr id="6" name="Picture 5"/>
          <p:cNvPicPr>
            <a:picLocks noChangeAspect="1"/>
          </p:cNvPicPr>
          <p:nvPr/>
        </p:nvPicPr>
        <p:blipFill>
          <a:blip r:embed="rId9">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50752" y="5125022"/>
            <a:ext cx="2605724" cy="824928"/>
          </a:xfrm>
          <a:prstGeom prst="rect">
            <a:avLst/>
          </a:prstGeom>
        </p:spPr>
      </p:pic>
      <p:grpSp>
        <p:nvGrpSpPr>
          <p:cNvPr id="21" name="Group 20"/>
          <p:cNvGrpSpPr/>
          <p:nvPr/>
        </p:nvGrpSpPr>
        <p:grpSpPr>
          <a:xfrm>
            <a:off x="423695" y="1547094"/>
            <a:ext cx="1942598" cy="464194"/>
            <a:chOff x="452242" y="1547094"/>
            <a:chExt cx="1931880" cy="441399"/>
          </a:xfrm>
        </p:grpSpPr>
        <p:pic>
          <p:nvPicPr>
            <p:cNvPr id="7" name="Picture 6"/>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452242" y="1547094"/>
              <a:ext cx="953793" cy="441399"/>
            </a:xfrm>
            <a:prstGeom prst="rect">
              <a:avLst/>
            </a:prstGeom>
          </p:spPr>
        </p:pic>
        <p:pic>
          <p:nvPicPr>
            <p:cNvPr id="20" name="Picture 19"/>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555174" y="1547094"/>
              <a:ext cx="828948" cy="265070"/>
            </a:xfrm>
            <a:prstGeom prst="rect">
              <a:avLst/>
            </a:prstGeom>
          </p:spPr>
        </p:pic>
      </p:grpSp>
      <p:pic>
        <p:nvPicPr>
          <p:cNvPr id="11" name="Picture 10"/>
          <p:cNvPicPr>
            <a:picLocks noChangeAspect="1"/>
          </p:cNvPicPr>
          <p:nvPr/>
        </p:nvPicPr>
        <p:blipFill>
          <a:blip r:embed="rId1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06231" y="3189588"/>
            <a:ext cx="898345" cy="1009608"/>
          </a:xfrm>
          <a:prstGeom prst="rect">
            <a:avLst/>
          </a:prstGeom>
        </p:spPr>
      </p:pic>
      <p:grpSp>
        <p:nvGrpSpPr>
          <p:cNvPr id="29" name="Group 28"/>
          <p:cNvGrpSpPr/>
          <p:nvPr/>
        </p:nvGrpSpPr>
        <p:grpSpPr>
          <a:xfrm>
            <a:off x="1364271" y="3365062"/>
            <a:ext cx="1014366" cy="640536"/>
            <a:chOff x="1275924" y="3467990"/>
            <a:chExt cx="1008769" cy="609082"/>
          </a:xfrm>
        </p:grpSpPr>
        <p:pic>
          <p:nvPicPr>
            <p:cNvPr id="18" name="Picture 17"/>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1275924" y="3467990"/>
              <a:ext cx="1008769" cy="199301"/>
            </a:xfrm>
            <a:prstGeom prst="rect">
              <a:avLst/>
            </a:prstGeom>
          </p:spPr>
        </p:pic>
        <p:pic>
          <p:nvPicPr>
            <p:cNvPr id="28" name="Picture 27"/>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1339416" y="3668997"/>
              <a:ext cx="881785" cy="408075"/>
            </a:xfrm>
            <a:prstGeom prst="rect">
              <a:avLst/>
            </a:prstGeom>
          </p:spPr>
        </p:pic>
      </p:grpSp>
      <p:pic>
        <p:nvPicPr>
          <p:cNvPr id="16" name="Picture 15"/>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3576347" y="3986455"/>
            <a:ext cx="2095198" cy="1138567"/>
          </a:xfrm>
          <a:prstGeom prst="rect">
            <a:avLst/>
          </a:prstGeom>
        </p:spPr>
      </p:pic>
      <p:sp>
        <p:nvSpPr>
          <p:cNvPr id="25" name="Rectangle 24"/>
          <p:cNvSpPr/>
          <p:nvPr/>
        </p:nvSpPr>
        <p:spPr>
          <a:xfrm>
            <a:off x="2881832" y="5125022"/>
            <a:ext cx="3558919" cy="1224951"/>
          </a:xfrm>
          <a:prstGeom prst="rect">
            <a:avLst/>
          </a:prstGeom>
          <a:noFill/>
        </p:spPr>
        <p:txBody>
          <a:bodyPr wrap="square">
            <a:spAutoFit/>
          </a:bodyPr>
          <a:lstStyle/>
          <a:p>
            <a:pPr algn="ctr">
              <a:lnSpc>
                <a:spcPct val="115000"/>
              </a:lnSpc>
              <a:spcAft>
                <a:spcPts val="1000"/>
              </a:spcAft>
            </a:pPr>
            <a:r>
              <a:rPr lang="en-GB" sz="1600" b="1" i="1" dirty="0">
                <a:latin typeface="Cambria" panose="02040503050406030204" pitchFamily="18" charset="0"/>
                <a:ea typeface="Calibri" panose="020F0502020204030204" pitchFamily="34" charset="0"/>
                <a:cs typeface="Times New Roman" panose="02020603050405020304" pitchFamily="18" charset="0"/>
              </a:rPr>
              <a:t>Connect, communicate and collaborate: a worldwide gateway to help Member States build a smarter, safer planet</a:t>
            </a:r>
            <a:endParaRPr lang="en-US" sz="1400" b="1"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Rectangle 1"/>
          <p:cNvSpPr/>
          <p:nvPr/>
        </p:nvSpPr>
        <p:spPr>
          <a:xfrm>
            <a:off x="6826184" y="4206394"/>
            <a:ext cx="2168009" cy="2062103"/>
          </a:xfrm>
          <a:prstGeom prst="rect">
            <a:avLst/>
          </a:prstGeom>
          <a:solidFill>
            <a:srgbClr val="4C4C7A"/>
          </a:solidFill>
        </p:spPr>
        <p:txBody>
          <a:bodyPr wrap="square">
            <a:spAutoFit/>
          </a:bodyPr>
          <a:lstStyle/>
          <a:p>
            <a:r>
              <a:rPr lang="en-US" sz="1600" dirty="0">
                <a:solidFill>
                  <a:schemeClr val="bg1"/>
                </a:solidFill>
                <a:latin typeface="Calibri Light" panose="020F0302020204030204" pitchFamily="34" charset="0"/>
              </a:rPr>
              <a:t>People who network through GNSSN have greater opportunities to learn more, grow professionally and have a bigger impact on safety and security in their own countries</a:t>
            </a:r>
            <a:r>
              <a:rPr lang="en-US" sz="1600" dirty="0">
                <a:solidFill>
                  <a:schemeClr val="bg1"/>
                </a:solidFill>
              </a:rPr>
              <a:t>.</a:t>
            </a:r>
          </a:p>
        </p:txBody>
      </p:sp>
    </p:spTree>
    <p:extLst>
      <p:ext uri="{BB962C8B-B14F-4D97-AF65-F5344CB8AC3E}">
        <p14:creationId xmlns:p14="http://schemas.microsoft.com/office/powerpoint/2010/main" val="186358533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Knowledge Networks</a:t>
            </a:r>
            <a:endParaRPr lang="en-GB" dirty="0"/>
          </a:p>
        </p:txBody>
      </p:sp>
      <p:sp>
        <p:nvSpPr>
          <p:cNvPr id="3" name="Content Placeholder 2"/>
          <p:cNvSpPr>
            <a:spLocks noGrp="1"/>
          </p:cNvSpPr>
          <p:nvPr>
            <p:ph sz="half" idx="1"/>
          </p:nvPr>
        </p:nvSpPr>
        <p:spPr/>
        <p:txBody>
          <a:bodyPr>
            <a:normAutofit lnSpcReduction="10000"/>
          </a:bodyPr>
          <a:lstStyle/>
          <a:p>
            <a:r>
              <a:rPr lang="en-GB" b="1" dirty="0"/>
              <a:t>International Conference on Human Resource Development for Nuclear Power Programmes: Building and Sustaining </a:t>
            </a:r>
            <a:r>
              <a:rPr lang="en-GB" b="1" dirty="0" smtClean="0"/>
              <a:t>Capacity: </a:t>
            </a:r>
          </a:p>
          <a:p>
            <a:pPr marL="0" indent="0">
              <a:buNone/>
            </a:pPr>
            <a:r>
              <a:rPr lang="en-GB" dirty="0" smtClean="0"/>
              <a:t>“</a:t>
            </a:r>
            <a:r>
              <a:rPr lang="en-GB" dirty="0"/>
              <a:t>Knowledge networks are an effective mechanism for capacity building and for strengthening the national nuclear energy, safety and security infrastructure. Such networks can respond globally to any need in the safety and security area and have been instrumental in promoting nuclear safety and security standards and related IAEA peer review and advisory missions</a:t>
            </a:r>
            <a:r>
              <a:rPr lang="en-GB" dirty="0" smtClean="0"/>
              <a:t>.”</a:t>
            </a:r>
            <a:endParaRPr lang="en-GB" dirty="0"/>
          </a:p>
          <a:p>
            <a:pPr marL="0" indent="0">
              <a:buNone/>
            </a:pPr>
            <a:endParaRPr lang="en-GB" dirty="0" smtClean="0"/>
          </a:p>
          <a:p>
            <a:pPr marL="0" indent="0">
              <a:buNone/>
            </a:pPr>
            <a:endParaRPr lang="en-GB" dirty="0" smtClean="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556792"/>
            <a:ext cx="2706342" cy="3861048"/>
          </a:xfrm>
          <a:prstGeom prst="rect">
            <a:avLst/>
          </a:prstGeom>
        </p:spPr>
      </p:pic>
    </p:spTree>
    <p:extLst>
      <p:ext uri="{BB962C8B-B14F-4D97-AF65-F5344CB8AC3E}">
        <p14:creationId xmlns:p14="http://schemas.microsoft.com/office/powerpoint/2010/main" val="61420428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Knowledge Networks (2)</a:t>
            </a:r>
            <a:endParaRPr lang="en-GB" dirty="0"/>
          </a:p>
        </p:txBody>
      </p:sp>
      <p:sp>
        <p:nvSpPr>
          <p:cNvPr id="3" name="Content Placeholder 2"/>
          <p:cNvSpPr>
            <a:spLocks noGrp="1"/>
          </p:cNvSpPr>
          <p:nvPr>
            <p:ph sz="half" idx="1"/>
          </p:nvPr>
        </p:nvSpPr>
        <p:spPr/>
        <p:txBody>
          <a:bodyPr>
            <a:normAutofit lnSpcReduction="10000"/>
          </a:bodyPr>
          <a:lstStyle/>
          <a:p>
            <a:r>
              <a:rPr lang="en-GB" b="1" dirty="0"/>
              <a:t>IAEA </a:t>
            </a:r>
            <a:r>
              <a:rPr lang="en-GB" b="1" dirty="0" smtClean="0"/>
              <a:t>Report On Capacity Building For Nuclear Safety, </a:t>
            </a:r>
            <a:r>
              <a:rPr lang="en-GB" b="1" dirty="0"/>
              <a:t>part of a series of reports on the lessons learned from the Fukushima Daiichi </a:t>
            </a:r>
            <a:r>
              <a:rPr lang="en-GB" b="1" dirty="0" smtClean="0"/>
              <a:t>accident:</a:t>
            </a:r>
          </a:p>
          <a:p>
            <a:pPr marL="0" indent="0">
              <a:buNone/>
            </a:pPr>
            <a:r>
              <a:rPr lang="en-GB" dirty="0" smtClean="0"/>
              <a:t>“</a:t>
            </a:r>
            <a:r>
              <a:rPr lang="en-GB" dirty="0"/>
              <a:t>Global networks such as the GNSSN have been instrumental in promoting a global nuclear safety and security framework and in connecting, under one umbrella, the activities of the various participating global, regional and national networks and initiatives. Member States should consider fostering and strengthening their participation in this </a:t>
            </a:r>
            <a:r>
              <a:rPr lang="en-GB" dirty="0" smtClean="0"/>
              <a:t>initiative”</a:t>
            </a:r>
            <a:endParaRPr lang="en-GB" dirty="0"/>
          </a:p>
          <a:p>
            <a:pPr marL="0" indent="0">
              <a:buNone/>
            </a:pPr>
            <a:endParaRPr lang="en-GB" dirty="0" smtClean="0"/>
          </a:p>
          <a:p>
            <a:endParaRPr lang="en-GB"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628800"/>
            <a:ext cx="2724150" cy="1676400"/>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3789040"/>
            <a:ext cx="2095198" cy="1138567"/>
          </a:xfrm>
          <a:prstGeom prst="rect">
            <a:avLst/>
          </a:prstGeom>
        </p:spPr>
      </p:pic>
    </p:spTree>
    <p:extLst>
      <p:ext uri="{BB962C8B-B14F-4D97-AF65-F5344CB8AC3E}">
        <p14:creationId xmlns:p14="http://schemas.microsoft.com/office/powerpoint/2010/main" val="267388913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Major Achievements</a:t>
            </a:r>
            <a:endParaRPr lang="en-GB" dirty="0"/>
          </a:p>
        </p:txBody>
      </p:sp>
      <p:sp>
        <p:nvSpPr>
          <p:cNvPr id="4" name="Rectangle 3"/>
          <p:cNvSpPr/>
          <p:nvPr/>
        </p:nvSpPr>
        <p:spPr>
          <a:xfrm>
            <a:off x="0" y="1268760"/>
            <a:ext cx="2646040" cy="1477328"/>
          </a:xfrm>
          <a:prstGeom prst="rect">
            <a:avLst/>
          </a:prstGeom>
        </p:spPr>
        <p:txBody>
          <a:bodyPr wrap="square">
            <a:spAutoFit/>
          </a:bodyPr>
          <a:lstStyle/>
          <a:p>
            <a:pPr marL="285750" indent="-285750">
              <a:buFont typeface="Wingdings" panose="05000000000000000000" pitchFamily="2" charset="2"/>
              <a:buChar char="§"/>
            </a:pPr>
            <a:r>
              <a:rPr lang="en-GB" dirty="0">
                <a:solidFill>
                  <a:srgbClr val="002060"/>
                </a:solidFill>
              </a:rPr>
              <a:t>Survey conducted August and September 2014</a:t>
            </a:r>
          </a:p>
          <a:p>
            <a:pPr marL="285750" indent="-285750">
              <a:buFont typeface="Wingdings" panose="05000000000000000000" pitchFamily="2" charset="2"/>
              <a:buChar char="§"/>
            </a:pPr>
            <a:r>
              <a:rPr lang="en-GB" dirty="0">
                <a:solidFill>
                  <a:srgbClr val="002060"/>
                </a:solidFill>
              </a:rPr>
              <a:t>516 Senior official</a:t>
            </a:r>
          </a:p>
          <a:p>
            <a:pPr marL="285750" indent="-285750">
              <a:buFont typeface="Wingdings" panose="05000000000000000000" pitchFamily="2" charset="2"/>
              <a:buChar char="§"/>
            </a:pPr>
            <a:r>
              <a:rPr lang="en-GB" dirty="0">
                <a:solidFill>
                  <a:srgbClr val="002060"/>
                </a:solidFill>
              </a:rPr>
              <a:t>75 Member States</a:t>
            </a: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154141310"/>
              </p:ext>
            </p:extLst>
          </p:nvPr>
        </p:nvGraphicFramePr>
        <p:xfrm>
          <a:off x="2916238" y="1412875"/>
          <a:ext cx="6119812" cy="489585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8113271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Survey</a:t>
            </a:r>
            <a:endParaRPr lang="en-GB" dirty="0"/>
          </a:p>
        </p:txBody>
      </p:sp>
      <p:sp>
        <p:nvSpPr>
          <p:cNvPr id="3" name="Content Placeholder 2"/>
          <p:cNvSpPr>
            <a:spLocks noGrp="1"/>
          </p:cNvSpPr>
          <p:nvPr>
            <p:ph sz="half" idx="1"/>
          </p:nvPr>
        </p:nvSpPr>
        <p:spPr/>
        <p:txBody>
          <a:bodyPr/>
          <a:lstStyle/>
          <a:p>
            <a:r>
              <a:rPr lang="en-GB" dirty="0" smtClean="0"/>
              <a:t>Capacity Building</a:t>
            </a:r>
            <a:endParaRPr lang="en-GB" dirty="0"/>
          </a:p>
        </p:txBody>
      </p:sp>
      <p:graphicFrame>
        <p:nvGraphicFramePr>
          <p:cNvPr id="4" name="Chart 3"/>
          <p:cNvGraphicFramePr>
            <a:graphicFrameLocks/>
          </p:cNvGraphicFramePr>
          <p:nvPr>
            <p:extLst>
              <p:ext uri="{D42A27DB-BD31-4B8C-83A1-F6EECF244321}">
                <p14:modId xmlns:p14="http://schemas.microsoft.com/office/powerpoint/2010/main" val="1718342876"/>
              </p:ext>
            </p:extLst>
          </p:nvPr>
        </p:nvGraphicFramePr>
        <p:xfrm>
          <a:off x="2771800" y="1844824"/>
          <a:ext cx="6300192" cy="4088219"/>
        </p:xfrm>
        <a:graphic>
          <a:graphicData uri="http://schemas.openxmlformats.org/drawingml/2006/chart">
            <c:chart xmlns:c="http://schemas.openxmlformats.org/drawingml/2006/chart" xmlns:r="http://schemas.openxmlformats.org/officeDocument/2006/relationships" r:id="rId2"/>
          </a:graphicData>
        </a:graphic>
      </p:graphicFrame>
      <p:grpSp>
        <p:nvGrpSpPr>
          <p:cNvPr id="5" name="Group 4"/>
          <p:cNvGrpSpPr/>
          <p:nvPr/>
        </p:nvGrpSpPr>
        <p:grpSpPr>
          <a:xfrm>
            <a:off x="228539" y="1972486"/>
            <a:ext cx="2335077" cy="884582"/>
            <a:chOff x="151215" y="1972486"/>
            <a:chExt cx="2322193" cy="841144"/>
          </a:xfrm>
        </p:grpSpPr>
        <p:pic>
          <p:nvPicPr>
            <p:cNvPr id="6" name="Picture 5"/>
            <p:cNvPicPr>
              <a:picLocks noChangeAspect="1"/>
            </p:cNvPicPr>
            <p:nvPr/>
          </p:nvPicPr>
          <p:blipFill>
            <a:blip r:embed="rId3"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151215" y="1972486"/>
              <a:ext cx="916034" cy="841144"/>
            </a:xfrm>
            <a:prstGeom prst="rect">
              <a:avLst/>
            </a:prstGeom>
          </p:spPr>
        </p:pic>
        <p:pic>
          <p:nvPicPr>
            <p:cNvPr id="7" name="Picture 6"/>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145983" y="1972486"/>
              <a:ext cx="1327425" cy="468674"/>
            </a:xfrm>
            <a:prstGeom prst="rect">
              <a:avLst/>
            </a:prstGeom>
          </p:spPr>
        </p:pic>
      </p:grpSp>
      <p:pic>
        <p:nvPicPr>
          <p:cNvPr id="8" name="Picture 7"/>
          <p:cNvPicPr>
            <a:picLocks noChangeAspect="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621015" y="4172199"/>
            <a:ext cx="800693" cy="954299"/>
          </a:xfrm>
          <a:prstGeom prst="rect">
            <a:avLst/>
          </a:prstGeom>
        </p:spPr>
      </p:pic>
      <p:grpSp>
        <p:nvGrpSpPr>
          <p:cNvPr id="9" name="Group 8"/>
          <p:cNvGrpSpPr/>
          <p:nvPr/>
        </p:nvGrpSpPr>
        <p:grpSpPr>
          <a:xfrm>
            <a:off x="396880" y="4293007"/>
            <a:ext cx="1111244" cy="700204"/>
            <a:chOff x="323528" y="4293096"/>
            <a:chExt cx="1105113" cy="665820"/>
          </a:xfrm>
        </p:grpSpPr>
        <p:pic>
          <p:nvPicPr>
            <p:cNvPr id="10" name="Picture 9"/>
            <p:cNvPicPr>
              <a:picLocks noChangeAspect="1"/>
            </p:cNvPicPr>
            <p:nvPr/>
          </p:nvPicPr>
          <p:blipFill rotWithShape="1">
            <a:blip r:embed="rId6">
              <a:extLst>
                <a:ext uri="{28A0092B-C50C-407E-A947-70E740481C1C}">
                  <a14:useLocalDpi xmlns:a14="http://schemas.microsoft.com/office/drawing/2010/main" val="0"/>
                </a:ext>
              </a:extLst>
            </a:blip>
            <a:srcRect t="36572" r="40123"/>
            <a:stretch/>
          </p:blipFill>
          <p:spPr>
            <a:xfrm>
              <a:off x="392270" y="4764923"/>
              <a:ext cx="967629" cy="193993"/>
            </a:xfrm>
            <a:prstGeom prst="rect">
              <a:avLst/>
            </a:prstGeom>
          </p:spPr>
        </p:pic>
        <p:pic>
          <p:nvPicPr>
            <p:cNvPr id="11" name="Picture 10"/>
            <p:cNvPicPr>
              <a:picLocks noChangeAspect="1"/>
            </p:cNvPicPr>
            <p:nvPr/>
          </p:nvPicPr>
          <p:blipFill>
            <a:blip r:embed="rId7"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23528" y="4293096"/>
              <a:ext cx="1105113" cy="416202"/>
            </a:xfrm>
            <a:prstGeom prst="rect">
              <a:avLst/>
            </a:prstGeom>
          </p:spPr>
        </p:pic>
      </p:grpSp>
      <p:pic>
        <p:nvPicPr>
          <p:cNvPr id="14" name="Picture 13"/>
          <p:cNvPicPr>
            <a:picLocks noChangeAspect="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47258" y="2840913"/>
            <a:ext cx="1782314" cy="369726"/>
          </a:xfrm>
          <a:prstGeom prst="rect">
            <a:avLst/>
          </a:prstGeom>
        </p:spPr>
      </p:pic>
      <p:pic>
        <p:nvPicPr>
          <p:cNvPr id="15" name="Picture 14"/>
          <p:cNvPicPr>
            <a:picLocks noChangeAspect="1"/>
          </p:cNvPicPr>
          <p:nvPr/>
        </p:nvPicPr>
        <p:blipFill>
          <a:blip r:embed="rId9">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50752" y="5125022"/>
            <a:ext cx="2605724" cy="824928"/>
          </a:xfrm>
          <a:prstGeom prst="rect">
            <a:avLst/>
          </a:prstGeom>
        </p:spPr>
      </p:pic>
      <p:grpSp>
        <p:nvGrpSpPr>
          <p:cNvPr id="16" name="Group 15"/>
          <p:cNvGrpSpPr/>
          <p:nvPr/>
        </p:nvGrpSpPr>
        <p:grpSpPr>
          <a:xfrm>
            <a:off x="423695" y="1547094"/>
            <a:ext cx="1942598" cy="464194"/>
            <a:chOff x="452242" y="1547094"/>
            <a:chExt cx="1931880" cy="441399"/>
          </a:xfrm>
        </p:grpSpPr>
        <p:pic>
          <p:nvPicPr>
            <p:cNvPr id="17" name="Picture 16"/>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452242" y="1547094"/>
              <a:ext cx="953793" cy="441399"/>
            </a:xfrm>
            <a:prstGeom prst="rect">
              <a:avLst/>
            </a:prstGeom>
          </p:spPr>
        </p:pic>
        <p:pic>
          <p:nvPicPr>
            <p:cNvPr id="18" name="Picture 17"/>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555174" y="1547094"/>
              <a:ext cx="828948" cy="265070"/>
            </a:xfrm>
            <a:prstGeom prst="rect">
              <a:avLst/>
            </a:prstGeom>
          </p:spPr>
        </p:pic>
      </p:grpSp>
      <p:pic>
        <p:nvPicPr>
          <p:cNvPr id="19" name="Picture 18"/>
          <p:cNvPicPr>
            <a:picLocks noChangeAspect="1"/>
          </p:cNvPicPr>
          <p:nvPr/>
        </p:nvPicPr>
        <p:blipFill>
          <a:blip r:embed="rId1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06231" y="3189588"/>
            <a:ext cx="898345" cy="1009608"/>
          </a:xfrm>
          <a:prstGeom prst="rect">
            <a:avLst/>
          </a:prstGeom>
        </p:spPr>
      </p:pic>
      <p:grpSp>
        <p:nvGrpSpPr>
          <p:cNvPr id="20" name="Group 19"/>
          <p:cNvGrpSpPr/>
          <p:nvPr/>
        </p:nvGrpSpPr>
        <p:grpSpPr>
          <a:xfrm>
            <a:off x="1364271" y="3365062"/>
            <a:ext cx="1014366" cy="640536"/>
            <a:chOff x="1275924" y="3467990"/>
            <a:chExt cx="1008769" cy="609082"/>
          </a:xfrm>
        </p:grpSpPr>
        <p:pic>
          <p:nvPicPr>
            <p:cNvPr id="21" name="Picture 20"/>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1275924" y="3467990"/>
              <a:ext cx="1008769" cy="199301"/>
            </a:xfrm>
            <a:prstGeom prst="rect">
              <a:avLst/>
            </a:prstGeom>
          </p:spPr>
        </p:pic>
        <p:pic>
          <p:nvPicPr>
            <p:cNvPr id="22" name="Picture 21"/>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1339416" y="3668997"/>
              <a:ext cx="881785" cy="408075"/>
            </a:xfrm>
            <a:prstGeom prst="rect">
              <a:avLst/>
            </a:prstGeom>
          </p:spPr>
        </p:pic>
      </p:grpSp>
    </p:spTree>
    <p:extLst>
      <p:ext uri="{BB962C8B-B14F-4D97-AF65-F5344CB8AC3E}">
        <p14:creationId xmlns:p14="http://schemas.microsoft.com/office/powerpoint/2010/main" val="156334189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Goals and Priorities</a:t>
            </a:r>
            <a:endParaRPr lang="en-GB" dirty="0"/>
          </a:p>
        </p:txBody>
      </p:sp>
      <p:sp>
        <p:nvSpPr>
          <p:cNvPr id="3" name="Content Placeholder 2"/>
          <p:cNvSpPr>
            <a:spLocks noGrp="1"/>
          </p:cNvSpPr>
          <p:nvPr>
            <p:ph sz="half" idx="1"/>
          </p:nvPr>
        </p:nvSpPr>
        <p:spPr/>
        <p:txBody>
          <a:bodyPr>
            <a:normAutofit/>
          </a:bodyPr>
          <a:lstStyle/>
          <a:p>
            <a:r>
              <a:rPr lang="en-GB" dirty="0" smtClean="0"/>
              <a:t>Mapping Education  and Training resources globally</a:t>
            </a:r>
          </a:p>
          <a:p>
            <a:r>
              <a:rPr lang="en-GB" dirty="0" smtClean="0"/>
              <a:t>Global Nuclear Safety and Security Learning Management System</a:t>
            </a:r>
          </a:p>
          <a:p>
            <a:r>
              <a:rPr lang="en-GB" dirty="0" smtClean="0"/>
              <a:t>Launching the “ Partnerships for Nuclear Safety”</a:t>
            </a:r>
          </a:p>
          <a:p>
            <a:r>
              <a:rPr lang="en-GB" dirty="0" smtClean="0"/>
              <a:t>Implementation of the Integrated Nuclear Safety Capacity Building Plan for embarking countries in all regions</a:t>
            </a:r>
          </a:p>
          <a:p>
            <a:r>
              <a:rPr lang="en-GB" dirty="0" smtClean="0"/>
              <a:t>Strengthening the inter-regional cooperation between ANSN, ANNuR and FNRBA</a:t>
            </a:r>
          </a:p>
          <a:p>
            <a:pPr marL="0" indent="0">
              <a:buNone/>
            </a:pPr>
            <a:endParaRPr lang="en-GB" dirty="0" smtClean="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376076"/>
            <a:ext cx="2699791" cy="4462950"/>
          </a:xfrm>
          <a:prstGeom prst="rect">
            <a:avLst/>
          </a:prstGeom>
        </p:spPr>
      </p:pic>
    </p:spTree>
    <p:extLst>
      <p:ext uri="{BB962C8B-B14F-4D97-AF65-F5344CB8AC3E}">
        <p14:creationId xmlns:p14="http://schemas.microsoft.com/office/powerpoint/2010/main" val="167757057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Conclusion</a:t>
            </a:r>
            <a:endParaRPr lang="en-GB" dirty="0"/>
          </a:p>
        </p:txBody>
      </p:sp>
      <p:sp>
        <p:nvSpPr>
          <p:cNvPr id="3" name="Content Placeholder 2"/>
          <p:cNvSpPr>
            <a:spLocks noGrp="1"/>
          </p:cNvSpPr>
          <p:nvPr>
            <p:ph sz="half" idx="1"/>
          </p:nvPr>
        </p:nvSpPr>
        <p:spPr/>
        <p:txBody>
          <a:bodyPr/>
          <a:lstStyle/>
          <a:p>
            <a:pPr marL="0" indent="0">
              <a:buNone/>
            </a:pPr>
            <a:r>
              <a:rPr lang="en-GB" dirty="0" smtClean="0"/>
              <a:t>The Agency continues to :</a:t>
            </a:r>
          </a:p>
          <a:p>
            <a:r>
              <a:rPr lang="en-GB" dirty="0" smtClean="0"/>
              <a:t>Play a central role in and provide a global platform for strengthening nuclear safety worldwide</a:t>
            </a:r>
          </a:p>
          <a:p>
            <a:r>
              <a:rPr lang="en-GB" dirty="0" smtClean="0"/>
              <a:t>Raise awareness of the need to improve nuclear safety nationally, regionally and globally</a:t>
            </a:r>
          </a:p>
          <a:p>
            <a:r>
              <a:rPr lang="en-GB" dirty="0" smtClean="0"/>
              <a:t>Assist Member States, upon request, to develop and maintain a national nuclear safety capacity building framework</a:t>
            </a:r>
          </a:p>
          <a:p>
            <a:endParaRPr lang="en-GB" dirty="0"/>
          </a:p>
        </p:txBody>
      </p:sp>
      <p:grpSp>
        <p:nvGrpSpPr>
          <p:cNvPr id="4" name="Group 3"/>
          <p:cNvGrpSpPr/>
          <p:nvPr/>
        </p:nvGrpSpPr>
        <p:grpSpPr>
          <a:xfrm>
            <a:off x="228539" y="1972486"/>
            <a:ext cx="2335077" cy="884582"/>
            <a:chOff x="151215" y="1972486"/>
            <a:chExt cx="2322193" cy="841144"/>
          </a:xfrm>
        </p:grpSpPr>
        <p:pic>
          <p:nvPicPr>
            <p:cNvPr id="5" name="Picture 4"/>
            <p:cNvPicPr>
              <a:picLocks noChangeAspect="1"/>
            </p:cNvPicPr>
            <p:nvPr/>
          </p:nvPicPr>
          <p:blipFill>
            <a:blip r:embed="rId2"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151215" y="1972486"/>
              <a:ext cx="916034" cy="841144"/>
            </a:xfrm>
            <a:prstGeom prst="rect">
              <a:avLst/>
            </a:prstGeom>
          </p:spPr>
        </p:pic>
        <p:pic>
          <p:nvPicPr>
            <p:cNvPr id="6" name="Picture 5"/>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145983" y="1972486"/>
              <a:ext cx="1327425" cy="468674"/>
            </a:xfrm>
            <a:prstGeom prst="rect">
              <a:avLst/>
            </a:prstGeom>
          </p:spPr>
        </p:pic>
      </p:grpSp>
      <p:pic>
        <p:nvPicPr>
          <p:cNvPr id="7" name="Picture 6"/>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621015" y="4172199"/>
            <a:ext cx="800693" cy="954299"/>
          </a:xfrm>
          <a:prstGeom prst="rect">
            <a:avLst/>
          </a:prstGeom>
        </p:spPr>
      </p:pic>
      <p:grpSp>
        <p:nvGrpSpPr>
          <p:cNvPr id="8" name="Group 7"/>
          <p:cNvGrpSpPr/>
          <p:nvPr/>
        </p:nvGrpSpPr>
        <p:grpSpPr>
          <a:xfrm>
            <a:off x="396880" y="4293007"/>
            <a:ext cx="1111244" cy="700204"/>
            <a:chOff x="323528" y="4293096"/>
            <a:chExt cx="1105113" cy="665820"/>
          </a:xfrm>
        </p:grpSpPr>
        <p:pic>
          <p:nvPicPr>
            <p:cNvPr id="9" name="Picture 8"/>
            <p:cNvPicPr>
              <a:picLocks noChangeAspect="1"/>
            </p:cNvPicPr>
            <p:nvPr/>
          </p:nvPicPr>
          <p:blipFill rotWithShape="1">
            <a:blip r:embed="rId5">
              <a:extLst>
                <a:ext uri="{28A0092B-C50C-407E-A947-70E740481C1C}">
                  <a14:useLocalDpi xmlns:a14="http://schemas.microsoft.com/office/drawing/2010/main" val="0"/>
                </a:ext>
              </a:extLst>
            </a:blip>
            <a:srcRect t="36572" r="40123"/>
            <a:stretch/>
          </p:blipFill>
          <p:spPr>
            <a:xfrm>
              <a:off x="392270" y="4764923"/>
              <a:ext cx="967629" cy="193993"/>
            </a:xfrm>
            <a:prstGeom prst="rect">
              <a:avLst/>
            </a:prstGeom>
          </p:spPr>
        </p:pic>
        <p:pic>
          <p:nvPicPr>
            <p:cNvPr id="10" name="Picture 9"/>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23528" y="4293096"/>
              <a:ext cx="1105113" cy="416202"/>
            </a:xfrm>
            <a:prstGeom prst="rect">
              <a:avLst/>
            </a:prstGeom>
          </p:spPr>
        </p:pic>
      </p:grpSp>
      <p:pic>
        <p:nvPicPr>
          <p:cNvPr id="13" name="Picture 12"/>
          <p:cNvPicPr>
            <a:picLocks noChangeAspect="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47258" y="2840913"/>
            <a:ext cx="1782314" cy="369726"/>
          </a:xfrm>
          <a:prstGeom prst="rect">
            <a:avLst/>
          </a:prstGeom>
        </p:spPr>
      </p:pic>
      <p:pic>
        <p:nvPicPr>
          <p:cNvPr id="14" name="Picture 13"/>
          <p:cNvPicPr>
            <a:picLocks noChangeAspect="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50752" y="5125022"/>
            <a:ext cx="2605724" cy="824928"/>
          </a:xfrm>
          <a:prstGeom prst="rect">
            <a:avLst/>
          </a:prstGeom>
        </p:spPr>
      </p:pic>
      <p:grpSp>
        <p:nvGrpSpPr>
          <p:cNvPr id="15" name="Group 14"/>
          <p:cNvGrpSpPr/>
          <p:nvPr/>
        </p:nvGrpSpPr>
        <p:grpSpPr>
          <a:xfrm>
            <a:off x="423695" y="1547094"/>
            <a:ext cx="1942598" cy="464194"/>
            <a:chOff x="452242" y="1547094"/>
            <a:chExt cx="1931880" cy="441399"/>
          </a:xfrm>
        </p:grpSpPr>
        <p:pic>
          <p:nvPicPr>
            <p:cNvPr id="16" name="Picture 15"/>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52242" y="1547094"/>
              <a:ext cx="953793" cy="441399"/>
            </a:xfrm>
            <a:prstGeom prst="rect">
              <a:avLst/>
            </a:prstGeom>
          </p:spPr>
        </p:pic>
        <p:pic>
          <p:nvPicPr>
            <p:cNvPr id="17" name="Picture 16"/>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555174" y="1547094"/>
              <a:ext cx="828948" cy="265070"/>
            </a:xfrm>
            <a:prstGeom prst="rect">
              <a:avLst/>
            </a:prstGeom>
          </p:spPr>
        </p:pic>
      </p:grpSp>
      <p:pic>
        <p:nvPicPr>
          <p:cNvPr id="18" name="Picture 17"/>
          <p:cNvPicPr>
            <a:picLocks noChangeAspect="1"/>
          </p:cNvPicPr>
          <p:nvPr/>
        </p:nvPicPr>
        <p:blipFill>
          <a:blip r:embed="rId11">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06231" y="3189588"/>
            <a:ext cx="898345" cy="1009608"/>
          </a:xfrm>
          <a:prstGeom prst="rect">
            <a:avLst/>
          </a:prstGeom>
        </p:spPr>
      </p:pic>
      <p:grpSp>
        <p:nvGrpSpPr>
          <p:cNvPr id="19" name="Group 18"/>
          <p:cNvGrpSpPr/>
          <p:nvPr/>
        </p:nvGrpSpPr>
        <p:grpSpPr>
          <a:xfrm>
            <a:off x="1364271" y="3365062"/>
            <a:ext cx="1014366" cy="640536"/>
            <a:chOff x="1275924" y="3467990"/>
            <a:chExt cx="1008769" cy="609082"/>
          </a:xfrm>
        </p:grpSpPr>
        <p:pic>
          <p:nvPicPr>
            <p:cNvPr id="20" name="Picture 19"/>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275924" y="3467990"/>
              <a:ext cx="1008769" cy="199301"/>
            </a:xfrm>
            <a:prstGeom prst="rect">
              <a:avLst/>
            </a:prstGeom>
          </p:spPr>
        </p:pic>
        <p:pic>
          <p:nvPicPr>
            <p:cNvPr id="21" name="Picture 20"/>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1339416" y="3668997"/>
              <a:ext cx="881785" cy="408075"/>
            </a:xfrm>
            <a:prstGeom prst="rect">
              <a:avLst/>
            </a:prstGeom>
          </p:spPr>
        </p:pic>
      </p:grpSp>
    </p:spTree>
    <p:extLst>
      <p:ext uri="{BB962C8B-B14F-4D97-AF65-F5344CB8AC3E}">
        <p14:creationId xmlns:p14="http://schemas.microsoft.com/office/powerpoint/2010/main" val="315004737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n-GB" smtClean="0"/>
              <a:t> </a:t>
            </a:r>
            <a:endParaRPr lang="en-GB" dirty="0" smtClean="0"/>
          </a:p>
        </p:txBody>
      </p:sp>
      <p:sp>
        <p:nvSpPr>
          <p:cNvPr id="18" name="Title 5"/>
          <p:cNvSpPr txBox="1">
            <a:spLocks/>
          </p:cNvSpPr>
          <p:nvPr/>
        </p:nvSpPr>
        <p:spPr>
          <a:xfrm>
            <a:off x="-14619" y="116632"/>
            <a:ext cx="8579296" cy="72008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kern="1200">
                <a:solidFill>
                  <a:schemeClr val="tx1"/>
                </a:solidFill>
                <a:latin typeface="+mj-lt"/>
                <a:ea typeface="+mj-ea"/>
                <a:cs typeface="Arial" panose="020B0604020202020204" pitchFamily="34" charset="0"/>
              </a:defRPr>
            </a:lvl1pPr>
          </a:lstStyle>
          <a:p>
            <a:endParaRPr lang="en-GB" dirty="0"/>
          </a:p>
        </p:txBody>
      </p:sp>
      <p:sp>
        <p:nvSpPr>
          <p:cNvPr id="22" name="TextBox 21"/>
          <p:cNvSpPr txBox="1"/>
          <p:nvPr/>
        </p:nvSpPr>
        <p:spPr>
          <a:xfrm>
            <a:off x="323528" y="2964432"/>
            <a:ext cx="4427984" cy="954107"/>
          </a:xfrm>
          <a:prstGeom prst="rect">
            <a:avLst/>
          </a:prstGeom>
          <a:noFill/>
        </p:spPr>
        <p:txBody>
          <a:bodyPr wrap="square" rtlCol="0">
            <a:spAutoFit/>
          </a:bodyPr>
          <a:lstStyle/>
          <a:p>
            <a:pPr algn="ctr"/>
            <a:r>
              <a:rPr lang="en-GB" sz="2800" b="1" i="1" dirty="0" smtClean="0">
                <a:latin typeface="Times New Roman" panose="02020603050405020304" pitchFamily="18" charset="0"/>
                <a:cs typeface="Times New Roman" panose="02020603050405020304" pitchFamily="18" charset="0"/>
              </a:rPr>
              <a:t>Working to protect people, society and the environment</a:t>
            </a:r>
            <a:endParaRPr lang="en-GB" sz="2800" b="1" i="1"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18872" y="1756362"/>
            <a:ext cx="3861032" cy="4324355"/>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47405" y="3918539"/>
            <a:ext cx="3180230" cy="1728192"/>
          </a:xfrm>
          <a:prstGeom prst="rect">
            <a:avLst/>
          </a:prstGeom>
        </p:spPr>
      </p:pic>
    </p:spTree>
    <p:extLst>
      <p:ext uri="{BB962C8B-B14F-4D97-AF65-F5344CB8AC3E}">
        <p14:creationId xmlns:p14="http://schemas.microsoft.com/office/powerpoint/2010/main" val="11368267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87416" y="1340768"/>
            <a:ext cx="6328800" cy="4896544"/>
          </a:xfrm>
        </p:spPr>
        <p:txBody>
          <a:bodyPr>
            <a:normAutofit/>
          </a:bodyPr>
          <a:lstStyle/>
          <a:p>
            <a:endParaRPr lang="en-US" sz="2000" dirty="0" smtClean="0"/>
          </a:p>
          <a:p>
            <a:r>
              <a:rPr lang="en-US" sz="2000" b="1" dirty="0" smtClean="0"/>
              <a:t>IAEA </a:t>
            </a:r>
            <a:r>
              <a:rPr lang="en-US" sz="2000" b="1" dirty="0"/>
              <a:t>statute Article III, A.1:   </a:t>
            </a:r>
            <a:r>
              <a:rPr lang="en-US" sz="2000" dirty="0"/>
              <a:t>supports Member States in the peaceful uses of atomic energy throughout the </a:t>
            </a:r>
            <a:r>
              <a:rPr lang="en-US" sz="2000" dirty="0" smtClean="0"/>
              <a:t>world</a:t>
            </a:r>
          </a:p>
          <a:p>
            <a:endParaRPr lang="en-US" sz="2000" dirty="0"/>
          </a:p>
          <a:p>
            <a:r>
              <a:rPr lang="en-US" sz="2000" b="1" dirty="0" smtClean="0"/>
              <a:t>IAEA </a:t>
            </a:r>
            <a:r>
              <a:rPr lang="en-US" sz="2000" b="1" dirty="0"/>
              <a:t>statute Article III, A.6:  </a:t>
            </a:r>
            <a:r>
              <a:rPr lang="en-US" sz="2000" dirty="0" smtClean="0"/>
              <a:t>focuses </a:t>
            </a:r>
            <a:r>
              <a:rPr lang="en-US" sz="2000" dirty="0"/>
              <a:t>on the creation, promotion and application of safety standards for protection of health and minimization of danger to life and property</a:t>
            </a:r>
          </a:p>
          <a:p>
            <a:pPr marL="0" indent="0">
              <a:buNone/>
            </a:pPr>
            <a:endParaRPr lang="en-US" sz="2000" dirty="0" smtClean="0"/>
          </a:p>
          <a:p>
            <a:r>
              <a:rPr lang="en-US" sz="2000" dirty="0"/>
              <a:t>The Agency is further authorized and </a:t>
            </a:r>
            <a:r>
              <a:rPr lang="en-US" sz="2000" dirty="0" smtClean="0"/>
              <a:t>encouraged </a:t>
            </a:r>
            <a:r>
              <a:rPr lang="en-US" sz="2000" dirty="0"/>
              <a:t>to foster scientific and technical information exchange and training in the field of peaceful uses of atomic energy</a:t>
            </a:r>
          </a:p>
          <a:p>
            <a:pPr marL="0" indent="0">
              <a:buNone/>
            </a:pPr>
            <a:endParaRPr lang="en-GB" sz="1800" i="1" dirty="0">
              <a:solidFill>
                <a:srgbClr val="FFC000"/>
              </a:solidFill>
            </a:endParaRPr>
          </a:p>
        </p:txBody>
      </p:sp>
      <p:sp>
        <p:nvSpPr>
          <p:cNvPr id="2" name="Title 1"/>
          <p:cNvSpPr>
            <a:spLocks noGrp="1"/>
          </p:cNvSpPr>
          <p:nvPr>
            <p:ph type="title"/>
          </p:nvPr>
        </p:nvSpPr>
        <p:spPr/>
        <p:txBody>
          <a:bodyPr>
            <a:normAutofit/>
          </a:bodyPr>
          <a:lstStyle/>
          <a:p>
            <a:pPr algn="l"/>
            <a:r>
              <a:rPr lang="en-GB" dirty="0"/>
              <a:t>Role of the IAEA</a:t>
            </a:r>
          </a:p>
        </p:txBody>
      </p:sp>
      <p:pic>
        <p:nvPicPr>
          <p:cNvPr id="5" name="Picture 29" descr="picture of IAEA hous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16216" y="1196752"/>
            <a:ext cx="2415216" cy="266638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rgbClr val="000000"/>
                </a:solidFill>
                <a:miter lim="800000"/>
                <a:headEnd/>
                <a:tailEnd/>
              </a14:hiddenLine>
            </a:ext>
          </a:extLst>
        </p:spPr>
      </p:pic>
      <p:pic>
        <p:nvPicPr>
          <p:cNvPr id="2050" name="Picture 2" descr="http://www.iaea.org/About/images/statue.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04699" y="4581128"/>
            <a:ext cx="1238250" cy="1714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4432173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The Global </a:t>
            </a:r>
            <a:r>
              <a:rPr lang="en-GB" dirty="0"/>
              <a:t>Safety and Security </a:t>
            </a:r>
            <a:r>
              <a:rPr lang="en-GB" dirty="0" smtClean="0"/>
              <a:t>Framework</a:t>
            </a:r>
            <a:endParaRPr lang="en-GB" dirty="0"/>
          </a:p>
        </p:txBody>
      </p:sp>
      <p:sp>
        <p:nvSpPr>
          <p:cNvPr id="3" name="Content Placeholder 2"/>
          <p:cNvSpPr>
            <a:spLocks noGrp="1"/>
          </p:cNvSpPr>
          <p:nvPr>
            <p:ph sz="half" idx="1"/>
          </p:nvPr>
        </p:nvSpPr>
        <p:spPr/>
        <p:txBody>
          <a:bodyPr/>
          <a:lstStyle/>
          <a:p>
            <a:endParaRPr lang="en-GB"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06107" y="1265464"/>
            <a:ext cx="6337893" cy="51125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5"/>
          <p:cNvSpPr/>
          <p:nvPr/>
        </p:nvSpPr>
        <p:spPr>
          <a:xfrm>
            <a:off x="107504" y="1463873"/>
            <a:ext cx="2592288" cy="3693319"/>
          </a:xfrm>
          <a:prstGeom prst="rect">
            <a:avLst/>
          </a:prstGeom>
        </p:spPr>
        <p:txBody>
          <a:bodyPr wrap="square">
            <a:spAutoFit/>
          </a:bodyPr>
          <a:lstStyle/>
          <a:p>
            <a:r>
              <a:rPr lang="en-GB" dirty="0">
                <a:solidFill>
                  <a:prstClr val="black"/>
                </a:solidFill>
                <a:latin typeface="Trebuchet MS"/>
              </a:rPr>
              <a:t>The GNSSN was created in 2006 following the recommendations contained in the International Nuclear Safety Group (INSAG) report on Strengthening the Global Nuclear Safety Regime (INSAG Series No. 21, IAEA, Vienna, 2006). </a:t>
            </a:r>
          </a:p>
        </p:txBody>
      </p:sp>
    </p:spTree>
    <p:extLst>
      <p:ext uri="{BB962C8B-B14F-4D97-AF65-F5344CB8AC3E}">
        <p14:creationId xmlns:p14="http://schemas.microsoft.com/office/powerpoint/2010/main" val="34914840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sz="half" idx="1"/>
            <p:extLst>
              <p:ext uri="{D42A27DB-BD31-4B8C-83A1-F6EECF244321}">
                <p14:modId xmlns:p14="http://schemas.microsoft.com/office/powerpoint/2010/main" val="2727262453"/>
              </p:ext>
            </p:extLst>
          </p:nvPr>
        </p:nvGraphicFramePr>
        <p:xfrm>
          <a:off x="464050" y="1252921"/>
          <a:ext cx="8856663" cy="48958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itle 3"/>
          <p:cNvSpPr>
            <a:spLocks noGrp="1"/>
          </p:cNvSpPr>
          <p:nvPr>
            <p:ph type="title"/>
          </p:nvPr>
        </p:nvSpPr>
        <p:spPr/>
        <p:txBody>
          <a:bodyPr/>
          <a:lstStyle/>
          <a:p>
            <a:r>
              <a:rPr lang="en-US" dirty="0"/>
              <a:t>Integrated </a:t>
            </a:r>
            <a:r>
              <a:rPr lang="en-US" dirty="0" smtClean="0"/>
              <a:t>Approach </a:t>
            </a:r>
            <a:r>
              <a:rPr lang="en-US" dirty="0"/>
              <a:t>/ Common Strategy</a:t>
            </a:r>
          </a:p>
        </p:txBody>
      </p:sp>
      <p:sp>
        <p:nvSpPr>
          <p:cNvPr id="12" name="Oval 11"/>
          <p:cNvSpPr/>
          <p:nvPr/>
        </p:nvSpPr>
        <p:spPr>
          <a:xfrm>
            <a:off x="4809433" y="3011848"/>
            <a:ext cx="2570879" cy="2570879"/>
          </a:xfrm>
          <a:prstGeom prst="ellipse">
            <a:avLst/>
          </a:prstGeom>
          <a:solidFill>
            <a:schemeClr val="accent2">
              <a:lumMod val="60000"/>
              <a:lumOff val="40000"/>
              <a:alpha val="50000"/>
            </a:schemeClr>
          </a:solidFill>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sp>
      <p:sp>
        <p:nvSpPr>
          <p:cNvPr id="13" name="Oval 12"/>
          <p:cNvSpPr/>
          <p:nvPr/>
        </p:nvSpPr>
        <p:spPr>
          <a:xfrm>
            <a:off x="6404550" y="2862409"/>
            <a:ext cx="462758" cy="462758"/>
          </a:xfrm>
          <a:prstGeom prst="ellipse">
            <a:avLst/>
          </a:prstGeom>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sp>
      <p:grpSp>
        <p:nvGrpSpPr>
          <p:cNvPr id="14" name="Group 13"/>
          <p:cNvGrpSpPr/>
          <p:nvPr/>
        </p:nvGrpSpPr>
        <p:grpSpPr>
          <a:xfrm>
            <a:off x="3654754" y="2874519"/>
            <a:ext cx="5433916" cy="626005"/>
            <a:chOff x="2080413" y="1636284"/>
            <a:chExt cx="5433916" cy="626005"/>
          </a:xfrm>
        </p:grpSpPr>
        <p:sp>
          <p:nvSpPr>
            <p:cNvPr id="15" name="Rectangle 14"/>
            <p:cNvSpPr/>
            <p:nvPr/>
          </p:nvSpPr>
          <p:spPr>
            <a:xfrm>
              <a:off x="2080413" y="1799531"/>
              <a:ext cx="2475256" cy="462758"/>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6" name="Rectangle 15"/>
            <p:cNvSpPr/>
            <p:nvPr/>
          </p:nvSpPr>
          <p:spPr>
            <a:xfrm>
              <a:off x="5039073" y="1636284"/>
              <a:ext cx="2475256" cy="462758"/>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6670" rIns="0" bIns="26670" numCol="1" spcCol="1270" anchor="ctr" anchorCtr="0">
              <a:noAutofit/>
            </a:bodyPr>
            <a:lstStyle/>
            <a:p>
              <a:pPr lvl="0" algn="l" defTabSz="933450">
                <a:lnSpc>
                  <a:spcPct val="90000"/>
                </a:lnSpc>
                <a:spcBef>
                  <a:spcPct val="0"/>
                </a:spcBef>
                <a:spcAft>
                  <a:spcPct val="35000"/>
                </a:spcAft>
              </a:pPr>
              <a:r>
                <a:rPr lang="en-GB" altLang="en-US" sz="2100" b="1" kern="1200" dirty="0" smtClean="0">
                  <a:solidFill>
                    <a:srgbClr val="3333CC"/>
                  </a:solidFill>
                </a:rPr>
                <a:t>National Approach</a:t>
              </a:r>
              <a:endParaRPr lang="en-US" sz="2100" kern="1200" dirty="0"/>
            </a:p>
          </p:txBody>
        </p:sp>
      </p:grpSp>
      <p:sp>
        <p:nvSpPr>
          <p:cNvPr id="30" name="Rectangle 29"/>
          <p:cNvSpPr/>
          <p:nvPr/>
        </p:nvSpPr>
        <p:spPr>
          <a:xfrm>
            <a:off x="4931533" y="3362209"/>
            <a:ext cx="2396954" cy="1077218"/>
          </a:xfrm>
          <a:prstGeom prst="rect">
            <a:avLst/>
          </a:prstGeom>
        </p:spPr>
        <p:txBody>
          <a:bodyPr wrap="square">
            <a:spAutoFit/>
          </a:bodyPr>
          <a:lstStyle/>
          <a:p>
            <a:pPr algn="ctr">
              <a:spcBef>
                <a:spcPct val="50000"/>
              </a:spcBef>
            </a:pPr>
            <a:r>
              <a:rPr lang="en-GB" altLang="en-US" sz="1600" b="1" dirty="0">
                <a:solidFill>
                  <a:srgbClr val="3333CC"/>
                </a:solidFill>
              </a:rPr>
              <a:t>Member States:</a:t>
            </a:r>
          </a:p>
          <a:p>
            <a:pPr lvl="0"/>
            <a:r>
              <a:rPr lang="en-GB" sz="1600" dirty="0"/>
              <a:t>Establishment of a national Capacity Building </a:t>
            </a:r>
            <a:r>
              <a:rPr lang="en-GB" sz="1600" dirty="0" smtClean="0"/>
              <a:t>Framework</a:t>
            </a:r>
          </a:p>
        </p:txBody>
      </p:sp>
      <p:grpSp>
        <p:nvGrpSpPr>
          <p:cNvPr id="40" name="Group 39"/>
          <p:cNvGrpSpPr/>
          <p:nvPr/>
        </p:nvGrpSpPr>
        <p:grpSpPr>
          <a:xfrm>
            <a:off x="130221" y="1557338"/>
            <a:ext cx="3275856" cy="977385"/>
            <a:chOff x="0" y="1171185"/>
            <a:chExt cx="3275856" cy="977385"/>
          </a:xfrm>
        </p:grpSpPr>
        <p:sp>
          <p:nvSpPr>
            <p:cNvPr id="38" name="Rectangle 37"/>
            <p:cNvSpPr>
              <a:spLocks noChangeArrowheads="1"/>
            </p:cNvSpPr>
            <p:nvPr/>
          </p:nvSpPr>
          <p:spPr bwMode="gray">
            <a:xfrm>
              <a:off x="827584" y="1490600"/>
              <a:ext cx="2448272" cy="338554"/>
            </a:xfrm>
            <a:prstGeom prst="rect">
              <a:avLst/>
            </a:prstGeom>
            <a:solidFill>
              <a:schemeClr val="accent1">
                <a:lumMod val="75000"/>
              </a:schemeClr>
            </a:solidFill>
            <a:ln w="19050">
              <a:solidFill>
                <a:schemeClr val="tx1">
                  <a:lumMod val="65000"/>
                  <a:lumOff val="35000"/>
                </a:schemeClr>
              </a:solidFill>
            </a:ln>
            <a:effectLst/>
          </p:spPr>
          <p:txBody>
            <a:bodyPr wrap="square">
              <a:spAutoFit/>
            </a:bodyPr>
            <a:lstStyle/>
            <a:p>
              <a:pPr algn="ctr" fontAlgn="base">
                <a:spcBef>
                  <a:spcPct val="50000"/>
                </a:spcBef>
                <a:spcAft>
                  <a:spcPct val="0"/>
                </a:spcAft>
              </a:pPr>
              <a:r>
                <a:rPr lang="en-GB" sz="1600" b="1" dirty="0">
                  <a:solidFill>
                    <a:schemeClr val="bg1"/>
                  </a:solidFill>
                  <a:latin typeface="+mj-lt"/>
                  <a:cs typeface="Arial" charset="0"/>
                </a:rPr>
                <a:t>Global </a:t>
              </a:r>
              <a:r>
                <a:rPr lang="en-GB" sz="1600" b="1" dirty="0" smtClean="0">
                  <a:solidFill>
                    <a:schemeClr val="bg1"/>
                  </a:solidFill>
                  <a:latin typeface="+mj-lt"/>
                  <a:cs typeface="Arial" charset="0"/>
                </a:rPr>
                <a:t>Knowledge</a:t>
              </a:r>
              <a:endParaRPr lang="en-GB" sz="1600" b="1" dirty="0">
                <a:solidFill>
                  <a:schemeClr val="bg1"/>
                </a:solidFill>
                <a:latin typeface="+mj-lt"/>
                <a:cs typeface="Arial" charset="0"/>
              </a:endParaRPr>
            </a:p>
          </p:txBody>
        </p:sp>
        <p:pic>
          <p:nvPicPr>
            <p:cNvPr id="39" name="Picture 38"/>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0" y="1171185"/>
              <a:ext cx="1051560" cy="97738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grpSp>
      <p:grpSp>
        <p:nvGrpSpPr>
          <p:cNvPr id="42" name="Group 41"/>
          <p:cNvGrpSpPr/>
          <p:nvPr/>
        </p:nvGrpSpPr>
        <p:grpSpPr>
          <a:xfrm>
            <a:off x="5689859" y="5393136"/>
            <a:ext cx="3311702" cy="1079904"/>
            <a:chOff x="5689859" y="5393136"/>
            <a:chExt cx="3311702" cy="1079904"/>
          </a:xfrm>
        </p:grpSpPr>
        <p:sp>
          <p:nvSpPr>
            <p:cNvPr id="31" name="Rectangle 30"/>
            <p:cNvSpPr>
              <a:spLocks noChangeArrowheads="1"/>
            </p:cNvSpPr>
            <p:nvPr/>
          </p:nvSpPr>
          <p:spPr bwMode="gray">
            <a:xfrm>
              <a:off x="5689859" y="5763811"/>
              <a:ext cx="2448272" cy="338554"/>
            </a:xfrm>
            <a:prstGeom prst="rect">
              <a:avLst/>
            </a:prstGeom>
            <a:solidFill>
              <a:schemeClr val="accent1">
                <a:lumMod val="75000"/>
              </a:schemeClr>
            </a:solidFill>
            <a:ln w="19050">
              <a:solidFill>
                <a:schemeClr val="tx1">
                  <a:lumMod val="65000"/>
                  <a:lumOff val="35000"/>
                </a:schemeClr>
              </a:solidFill>
            </a:ln>
            <a:effectLst/>
          </p:spPr>
          <p:txBody>
            <a:bodyPr wrap="square">
              <a:spAutoFit/>
            </a:bodyPr>
            <a:lstStyle/>
            <a:p>
              <a:pPr algn="ctr" fontAlgn="base">
                <a:spcBef>
                  <a:spcPct val="50000"/>
                </a:spcBef>
                <a:spcAft>
                  <a:spcPct val="0"/>
                </a:spcAft>
              </a:pPr>
              <a:r>
                <a:rPr lang="en-GB" sz="1600" b="1" dirty="0">
                  <a:solidFill>
                    <a:schemeClr val="bg1"/>
                  </a:solidFill>
                  <a:latin typeface="+mj-lt"/>
                  <a:cs typeface="Arial" charset="0"/>
                </a:rPr>
                <a:t>Global Networking</a:t>
              </a:r>
            </a:p>
          </p:txBody>
        </p:sp>
        <p:pic>
          <p:nvPicPr>
            <p:cNvPr id="35" name="Picture 34"/>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950001" y="5393136"/>
              <a:ext cx="1051560" cy="1079904"/>
            </a:xfrm>
            <a:prstGeom prst="ellipse">
              <a:avLst/>
            </a:prstGeom>
            <a:ln w="63500" cap="rnd">
              <a:solidFill>
                <a:schemeClr val="bg1"/>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grpSp>
    </p:spTree>
    <p:extLst>
      <p:ext uri="{BB962C8B-B14F-4D97-AF65-F5344CB8AC3E}">
        <p14:creationId xmlns:p14="http://schemas.microsoft.com/office/powerpoint/2010/main" val="114027234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0"/>
            <a:ext cx="2880320" cy="764704"/>
          </a:xfrm>
        </p:spPr>
        <p:txBody>
          <a:bodyPr>
            <a:normAutofit fontScale="90000"/>
          </a:bodyPr>
          <a:lstStyle/>
          <a:p>
            <a:r>
              <a:rPr lang="en-GB" dirty="0" smtClean="0"/>
              <a:t>Content of the GNSSN</a:t>
            </a:r>
            <a:endParaRPr lang="en-GB" dirty="0"/>
          </a:p>
        </p:txBody>
      </p:sp>
      <p:sp>
        <p:nvSpPr>
          <p:cNvPr id="3" name="Content Placeholder 2"/>
          <p:cNvSpPr>
            <a:spLocks noGrp="1"/>
          </p:cNvSpPr>
          <p:nvPr>
            <p:ph sz="half" idx="1"/>
          </p:nvPr>
        </p:nvSpPr>
        <p:spPr/>
        <p:txBody>
          <a:bodyPr/>
          <a:lstStyle/>
          <a:p>
            <a:endParaRPr lang="en-GB"/>
          </a:p>
        </p:txBody>
      </p:sp>
      <p:graphicFrame>
        <p:nvGraphicFramePr>
          <p:cNvPr id="4" name="Table 3"/>
          <p:cNvGraphicFramePr>
            <a:graphicFrameLocks noGrp="1"/>
          </p:cNvGraphicFramePr>
          <p:nvPr>
            <p:extLst>
              <p:ext uri="{D42A27DB-BD31-4B8C-83A1-F6EECF244321}">
                <p14:modId xmlns:p14="http://schemas.microsoft.com/office/powerpoint/2010/main" val="4172215124"/>
              </p:ext>
            </p:extLst>
          </p:nvPr>
        </p:nvGraphicFramePr>
        <p:xfrm>
          <a:off x="2699792" y="116632"/>
          <a:ext cx="6444208" cy="6741371"/>
        </p:xfrm>
        <a:graphic>
          <a:graphicData uri="http://schemas.openxmlformats.org/drawingml/2006/table">
            <a:tbl>
              <a:tblPr firstRow="1" firstCol="1" bandRow="1"/>
              <a:tblGrid>
                <a:gridCol w="120983"/>
                <a:gridCol w="6323225"/>
              </a:tblGrid>
              <a:tr h="292582">
                <a:tc gridSpan="2">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lnSpc>
                          <a:spcPct val="115000"/>
                        </a:lnSpc>
                        <a:spcAft>
                          <a:spcPts val="0"/>
                        </a:spcAft>
                      </a:pPr>
                      <a:r>
                        <a:rPr lang="en-GB" sz="1400" b="1" dirty="0" smtClean="0">
                          <a:solidFill>
                            <a:srgbClr val="FFFFFF"/>
                          </a:solidFill>
                          <a:effectLst/>
                          <a:latin typeface="Calibri"/>
                          <a:ea typeface="Calibri"/>
                          <a:cs typeface="Times New Roman"/>
                        </a:rPr>
                        <a:t>GNSSN Elements</a:t>
                      </a:r>
                      <a:r>
                        <a:rPr lang="en-GB" sz="1400" b="1" baseline="0" dirty="0" smtClean="0">
                          <a:solidFill>
                            <a:srgbClr val="FFFFFF"/>
                          </a:solidFill>
                          <a:effectLst/>
                          <a:latin typeface="Calibri"/>
                          <a:ea typeface="Calibri"/>
                          <a:cs typeface="Times New Roman"/>
                        </a:rPr>
                        <a:t> </a:t>
                      </a:r>
                      <a:r>
                        <a:rPr lang="en-GB" sz="1400" b="1" dirty="0" smtClean="0">
                          <a:solidFill>
                            <a:srgbClr val="FFFFFF"/>
                          </a:solidFill>
                          <a:effectLst/>
                          <a:latin typeface="Calibri"/>
                          <a:ea typeface="Calibri"/>
                          <a:cs typeface="Times New Roman"/>
                        </a:rPr>
                        <a:t>(June</a:t>
                      </a:r>
                      <a:r>
                        <a:rPr lang="en-GB" sz="1400" b="1" baseline="0" dirty="0" smtClean="0">
                          <a:solidFill>
                            <a:srgbClr val="FFFFFF"/>
                          </a:solidFill>
                          <a:effectLst/>
                          <a:latin typeface="Calibri"/>
                          <a:ea typeface="Calibri"/>
                          <a:cs typeface="Times New Roman"/>
                        </a:rPr>
                        <a:t> </a:t>
                      </a:r>
                      <a:r>
                        <a:rPr lang="en-GB" sz="1400" b="1" dirty="0" smtClean="0">
                          <a:solidFill>
                            <a:srgbClr val="1F497D"/>
                          </a:solidFill>
                          <a:effectLst/>
                          <a:latin typeface="Calibri"/>
                          <a:ea typeface="Calibri"/>
                          <a:cs typeface="Times New Roman"/>
                        </a:rPr>
                        <a:t>.</a:t>
                      </a:r>
                      <a:r>
                        <a:rPr lang="en-GB" sz="1400" b="1" dirty="0" smtClean="0">
                          <a:solidFill>
                            <a:srgbClr val="FFFFFF"/>
                          </a:solidFill>
                          <a:effectLst/>
                          <a:latin typeface="Calibri"/>
                          <a:ea typeface="Calibri"/>
                          <a:cs typeface="Times New Roman"/>
                        </a:rPr>
                        <a:t>2015)</a:t>
                      </a:r>
                      <a:endParaRPr lang="en-GB" sz="1100" b="1" dirty="0">
                        <a:effectLst/>
                        <a:latin typeface="Calibri"/>
                        <a:ea typeface="Calibri"/>
                        <a:cs typeface="Times New Roman"/>
                      </a:endParaRPr>
                    </a:p>
                  </a:txBody>
                  <a:tcPr marL="28424" marR="284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5A2781"/>
                    </a:solidFill>
                  </a:tcPr>
                </a:tc>
                <a:tc hMerge="1">
                  <a:txBody>
                    <a:bodyPr/>
                    <a:lstStyle/>
                    <a:p>
                      <a:endParaRPr lang="en-GB"/>
                    </a:p>
                  </a:txBody>
                  <a:tcPr/>
                </a:tc>
              </a:tr>
              <a:tr h="228487">
                <a:tc gridSpan="2">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just">
                        <a:lnSpc>
                          <a:spcPct val="115000"/>
                        </a:lnSpc>
                        <a:spcAft>
                          <a:spcPts val="0"/>
                        </a:spcAft>
                      </a:pPr>
                      <a:r>
                        <a:rPr lang="en-GB" sz="1200" b="1" dirty="0" smtClean="0">
                          <a:effectLst/>
                          <a:latin typeface="Calibri"/>
                          <a:ea typeface="Calibri"/>
                          <a:cs typeface="Times New Roman"/>
                        </a:rPr>
                        <a:t>Global Networks and Fora</a:t>
                      </a:r>
                      <a:endParaRPr lang="en-GB" sz="1050" dirty="0">
                        <a:effectLst/>
                        <a:latin typeface="Calibri"/>
                        <a:ea typeface="Calibri"/>
                        <a:cs typeface="Times New Roman"/>
                      </a:endParaRPr>
                    </a:p>
                  </a:txBody>
                  <a:tcPr marL="28424" marR="28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D19049"/>
                    </a:solidFill>
                  </a:tcPr>
                </a:tc>
                <a:tc hMerge="1">
                  <a:txBody>
                    <a:bodyPr/>
                    <a:lstStyle/>
                    <a:p>
                      <a:endParaRPr lang="en-GB"/>
                    </a:p>
                  </a:txBody>
                  <a:tcPr/>
                </a:tc>
              </a:tr>
              <a:tr h="228487">
                <a:tc rowSpan="15">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just">
                        <a:lnSpc>
                          <a:spcPct val="115000"/>
                        </a:lnSpc>
                        <a:spcAft>
                          <a:spcPts val="0"/>
                        </a:spcAft>
                      </a:pPr>
                      <a:r>
                        <a:rPr lang="en-US" sz="1200" dirty="0">
                          <a:effectLst/>
                          <a:latin typeface="Century"/>
                          <a:ea typeface="Calibri"/>
                          <a:cs typeface="Times New Roman"/>
                        </a:rPr>
                        <a:t> </a:t>
                      </a:r>
                      <a:endParaRPr lang="en-GB" sz="1050" dirty="0">
                        <a:effectLst/>
                        <a:latin typeface="Calibri"/>
                        <a:ea typeface="Calibri"/>
                        <a:cs typeface="Times New Roman"/>
                      </a:endParaRPr>
                    </a:p>
                  </a:txBody>
                  <a:tcPr marL="28424" marR="28424" marT="0" marB="0">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D19049">
                        <a:lumMod val="40000"/>
                        <a:lumOff val="6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just">
                        <a:lnSpc>
                          <a:spcPct val="115000"/>
                        </a:lnSpc>
                        <a:spcAft>
                          <a:spcPts val="0"/>
                        </a:spcAft>
                      </a:pPr>
                      <a:r>
                        <a:rPr lang="en-GB" sz="1200" dirty="0">
                          <a:solidFill>
                            <a:srgbClr val="333333"/>
                          </a:solidFill>
                          <a:effectLst/>
                          <a:latin typeface="Calibri"/>
                          <a:ea typeface="Calibri"/>
                          <a:cs typeface="Times New Roman"/>
                        </a:rPr>
                        <a:t>International Regulatory Network (RegNet)</a:t>
                      </a:r>
                      <a:endParaRPr lang="en-GB" sz="1050" dirty="0">
                        <a:solidFill>
                          <a:srgbClr val="333333"/>
                        </a:solidFill>
                        <a:effectLst/>
                        <a:latin typeface="Calibri"/>
                        <a:ea typeface="Calibri"/>
                        <a:cs typeface="Times New Roman"/>
                      </a:endParaRPr>
                    </a:p>
                  </a:txBody>
                  <a:tcPr marL="28424" marR="28424" marT="0" marB="0">
                    <a:lnL w="12700" cap="flat" cmpd="sng" algn="ctr">
                      <a:no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D19049">
                        <a:lumMod val="40000"/>
                        <a:lumOff val="60000"/>
                      </a:srgbClr>
                    </a:solidFill>
                  </a:tcPr>
                </a:tc>
              </a:tr>
              <a:tr h="228487">
                <a:tc vMerge="1">
                  <a:txBody>
                    <a:bodyPr/>
                    <a:lstStyle/>
                    <a:p>
                      <a:endParaRPr lang="en-GB"/>
                    </a:p>
                  </a:txBody>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457200" marR="0" indent="0" algn="just" defTabSz="914400" rtl="0" eaLnBrk="1" fontAlgn="auto" latinLnBrk="0" hangingPunct="1">
                        <a:lnSpc>
                          <a:spcPct val="115000"/>
                        </a:lnSpc>
                        <a:spcBef>
                          <a:spcPts val="0"/>
                        </a:spcBef>
                        <a:spcAft>
                          <a:spcPts val="0"/>
                        </a:spcAft>
                        <a:buClrTx/>
                        <a:buSzTx/>
                        <a:buFontTx/>
                        <a:buNone/>
                        <a:tabLst/>
                        <a:defRPr/>
                      </a:pPr>
                      <a:r>
                        <a:rPr lang="en-GB" sz="1200" kern="1200" dirty="0" smtClean="0">
                          <a:solidFill>
                            <a:srgbClr val="333333"/>
                          </a:solidFill>
                          <a:effectLst/>
                          <a:latin typeface="Calibri"/>
                          <a:ea typeface="Calibri"/>
                          <a:cs typeface="Times New Roman"/>
                        </a:rPr>
                        <a:t>SMR</a:t>
                      </a:r>
                      <a:r>
                        <a:rPr lang="en-GB" sz="1200" kern="1200" baseline="0" dirty="0" smtClean="0">
                          <a:solidFill>
                            <a:srgbClr val="333333"/>
                          </a:solidFill>
                          <a:effectLst/>
                          <a:latin typeface="Calibri"/>
                          <a:ea typeface="Calibri"/>
                          <a:cs typeface="Times New Roman"/>
                        </a:rPr>
                        <a:t> Regulators’ Forum</a:t>
                      </a:r>
                      <a:endParaRPr lang="en-GB" sz="1200" kern="1200" dirty="0" smtClean="0">
                        <a:solidFill>
                          <a:srgbClr val="333333"/>
                        </a:solidFill>
                        <a:effectLst/>
                        <a:latin typeface="Calibri"/>
                        <a:ea typeface="Calibri"/>
                        <a:cs typeface="Times New Roman"/>
                      </a:endParaRPr>
                    </a:p>
                  </a:txBody>
                  <a:tcPr marL="28424" marR="28424" marT="0" marB="0">
                    <a:lnL w="12700" cap="flat" cmpd="sng" algn="ctr">
                      <a:no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D19049">
                        <a:lumMod val="20000"/>
                        <a:lumOff val="80000"/>
                      </a:srgbClr>
                    </a:solidFill>
                  </a:tcPr>
                </a:tc>
              </a:tr>
              <a:tr h="228487">
                <a:tc vMerge="1">
                  <a:txBody>
                    <a:bodyPr/>
                    <a:lstStyle/>
                    <a:p>
                      <a:endParaRPr lang="en-GB"/>
                    </a:p>
                  </a:txBody>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457200" algn="just">
                        <a:lnSpc>
                          <a:spcPct val="115000"/>
                        </a:lnSpc>
                        <a:spcAft>
                          <a:spcPts val="0"/>
                        </a:spcAft>
                      </a:pPr>
                      <a:r>
                        <a:rPr lang="en-GB" sz="1200" dirty="0">
                          <a:solidFill>
                            <a:srgbClr val="333333"/>
                          </a:solidFill>
                          <a:effectLst/>
                          <a:latin typeface="Calibri"/>
                          <a:ea typeface="Calibri"/>
                          <a:cs typeface="Times New Roman"/>
                        </a:rPr>
                        <a:t>Regulatory Cooperation Forum (RCF)</a:t>
                      </a:r>
                      <a:endParaRPr lang="en-GB" sz="1050" dirty="0">
                        <a:solidFill>
                          <a:srgbClr val="333333"/>
                        </a:solidFill>
                        <a:effectLst/>
                        <a:latin typeface="Calibri"/>
                        <a:ea typeface="Calibri"/>
                        <a:cs typeface="Times New Roman"/>
                      </a:endParaRPr>
                    </a:p>
                  </a:txBody>
                  <a:tcPr marL="28424" marR="28424" marT="0" marB="0">
                    <a:lnL w="12700" cap="flat" cmpd="sng" algn="ctr">
                      <a:no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D19049">
                        <a:lumMod val="20000"/>
                        <a:lumOff val="80000"/>
                      </a:srgbClr>
                    </a:solidFill>
                  </a:tcPr>
                </a:tc>
              </a:tr>
              <a:tr h="228487">
                <a:tc vMerge="1">
                  <a:txBody>
                    <a:bodyPr/>
                    <a:lstStyle/>
                    <a:p>
                      <a:endParaRPr lang="en-GB"/>
                    </a:p>
                  </a:txBody>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457200" algn="just">
                        <a:lnSpc>
                          <a:spcPct val="115000"/>
                        </a:lnSpc>
                        <a:spcAft>
                          <a:spcPts val="0"/>
                        </a:spcAft>
                      </a:pPr>
                      <a:r>
                        <a:rPr lang="en-GB" sz="1200" dirty="0">
                          <a:solidFill>
                            <a:srgbClr val="333333"/>
                          </a:solidFill>
                          <a:effectLst/>
                          <a:latin typeface="Calibri"/>
                          <a:ea typeface="Calibri"/>
                          <a:cs typeface="Times New Roman"/>
                        </a:rPr>
                        <a:t>WWER Regulators’ Forum </a:t>
                      </a:r>
                      <a:endParaRPr lang="en-GB" sz="1050" dirty="0">
                        <a:solidFill>
                          <a:srgbClr val="333333"/>
                        </a:solidFill>
                        <a:effectLst/>
                        <a:latin typeface="Calibri"/>
                        <a:ea typeface="Calibri"/>
                        <a:cs typeface="Times New Roman"/>
                      </a:endParaRPr>
                    </a:p>
                  </a:txBody>
                  <a:tcPr marL="28424" marR="28424" marT="0" marB="0">
                    <a:lnL w="12700" cap="flat" cmpd="sng" algn="ctr">
                      <a:no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D19049">
                        <a:lumMod val="20000"/>
                        <a:lumOff val="80000"/>
                      </a:srgbClr>
                    </a:solidFill>
                  </a:tcPr>
                </a:tc>
              </a:tr>
              <a:tr h="258646">
                <a:tc vMerge="1">
                  <a:txBody>
                    <a:bodyPr/>
                    <a:lstStyle/>
                    <a:p>
                      <a:endParaRPr lang="en-GB"/>
                    </a:p>
                  </a:txBody>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457200" algn="just">
                        <a:lnSpc>
                          <a:spcPct val="115000"/>
                        </a:lnSpc>
                        <a:spcAft>
                          <a:spcPts val="0"/>
                        </a:spcAft>
                      </a:pPr>
                      <a:r>
                        <a:rPr lang="en-GB" sz="1200" dirty="0">
                          <a:solidFill>
                            <a:srgbClr val="333333"/>
                          </a:solidFill>
                          <a:effectLst/>
                          <a:latin typeface="Calibri"/>
                          <a:ea typeface="Calibri"/>
                          <a:cs typeface="Times New Roman"/>
                        </a:rPr>
                        <a:t>Forum for Senior Regulators of CANDU Reactors </a:t>
                      </a:r>
                      <a:endParaRPr lang="en-GB" sz="1050" dirty="0">
                        <a:solidFill>
                          <a:srgbClr val="333333"/>
                        </a:solidFill>
                        <a:effectLst/>
                        <a:latin typeface="Calibri"/>
                        <a:ea typeface="Calibri"/>
                        <a:cs typeface="Times New Roman"/>
                      </a:endParaRPr>
                    </a:p>
                  </a:txBody>
                  <a:tcPr marL="28424" marR="28424" marT="0" marB="0">
                    <a:lnL w="12700" cap="flat" cmpd="sng" algn="ctr">
                      <a:no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D19049">
                        <a:lumMod val="20000"/>
                        <a:lumOff val="80000"/>
                      </a:srgbClr>
                    </a:solidFill>
                  </a:tcPr>
                </a:tc>
              </a:tr>
              <a:tr h="228487">
                <a:tc vMerge="1">
                  <a:txBody>
                    <a:bodyPr/>
                    <a:lstStyle/>
                    <a:p>
                      <a:endParaRPr lang="en-GB"/>
                    </a:p>
                  </a:txBody>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just">
                        <a:lnSpc>
                          <a:spcPct val="115000"/>
                        </a:lnSpc>
                        <a:spcAft>
                          <a:spcPts val="0"/>
                        </a:spcAft>
                      </a:pPr>
                      <a:r>
                        <a:rPr lang="en-GB" sz="1200" kern="1200" dirty="0" smtClean="0">
                          <a:solidFill>
                            <a:srgbClr val="333333"/>
                          </a:solidFill>
                          <a:effectLst/>
                          <a:latin typeface="Calibri"/>
                          <a:ea typeface="Calibri"/>
                          <a:cs typeface="Times New Roman"/>
                        </a:rPr>
                        <a:t>             Regulatory Peer Review Services </a:t>
                      </a:r>
                      <a:r>
                        <a:rPr lang="en-GB" sz="1200" kern="1200" baseline="0" dirty="0" smtClean="0">
                          <a:solidFill>
                            <a:srgbClr val="333333"/>
                          </a:solidFill>
                          <a:effectLst/>
                          <a:latin typeface="Calibri"/>
                          <a:ea typeface="Calibri"/>
                          <a:cs typeface="Times New Roman"/>
                        </a:rPr>
                        <a:t>online space (…)</a:t>
                      </a:r>
                      <a:endParaRPr lang="en-GB" sz="1200" kern="1200" dirty="0">
                        <a:solidFill>
                          <a:srgbClr val="333333"/>
                        </a:solidFill>
                        <a:effectLst/>
                        <a:latin typeface="Calibri"/>
                        <a:ea typeface="Calibri"/>
                        <a:cs typeface="Times New Roman"/>
                      </a:endParaRPr>
                    </a:p>
                  </a:txBody>
                  <a:tcPr marL="28424" marR="28424" marT="0" marB="0">
                    <a:lnL w="12700" cap="flat" cmpd="sng" algn="ctr">
                      <a:no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D19049">
                        <a:lumMod val="20000"/>
                        <a:lumOff val="80000"/>
                      </a:srgbClr>
                    </a:solidFill>
                  </a:tcPr>
                </a:tc>
              </a:tr>
              <a:tr h="228487">
                <a:tc vMerge="1">
                  <a:txBody>
                    <a:bodyPr/>
                    <a:lstStyle/>
                    <a:p>
                      <a:endParaRPr lang="en-GB"/>
                    </a:p>
                  </a:txBody>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just">
                        <a:lnSpc>
                          <a:spcPct val="115000"/>
                        </a:lnSpc>
                        <a:spcAft>
                          <a:spcPts val="0"/>
                        </a:spcAft>
                      </a:pPr>
                      <a:r>
                        <a:rPr lang="en-GB" sz="1200" dirty="0">
                          <a:solidFill>
                            <a:srgbClr val="333333"/>
                          </a:solidFill>
                          <a:effectLst/>
                          <a:latin typeface="Calibri"/>
                          <a:ea typeface="Calibri"/>
                          <a:cs typeface="Times New Roman"/>
                        </a:rPr>
                        <a:t>Control of Sources Network (CSN)</a:t>
                      </a:r>
                      <a:endParaRPr lang="en-GB" sz="1050" dirty="0">
                        <a:solidFill>
                          <a:srgbClr val="333333"/>
                        </a:solidFill>
                        <a:effectLst/>
                        <a:latin typeface="Calibri"/>
                        <a:ea typeface="Calibri"/>
                        <a:cs typeface="Times New Roman"/>
                      </a:endParaRPr>
                    </a:p>
                  </a:txBody>
                  <a:tcPr marL="28424" marR="28424" marT="0" marB="0">
                    <a:lnL w="12700" cap="flat" cmpd="sng" algn="ctr">
                      <a:no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D19049">
                        <a:lumMod val="40000"/>
                        <a:lumOff val="60000"/>
                      </a:srgbClr>
                    </a:solidFill>
                  </a:tcPr>
                </a:tc>
              </a:tr>
              <a:tr h="258646">
                <a:tc vMerge="1">
                  <a:txBody>
                    <a:bodyPr/>
                    <a:lstStyle/>
                    <a:p>
                      <a:endParaRPr lang="en-GB"/>
                    </a:p>
                  </a:txBody>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just">
                        <a:lnSpc>
                          <a:spcPct val="115000"/>
                        </a:lnSpc>
                        <a:spcAft>
                          <a:spcPts val="0"/>
                        </a:spcAft>
                      </a:pPr>
                      <a:r>
                        <a:rPr lang="en-GB" sz="1200" dirty="0">
                          <a:solidFill>
                            <a:srgbClr val="333333"/>
                          </a:solidFill>
                          <a:effectLst/>
                          <a:latin typeface="Calibri"/>
                          <a:ea typeface="Calibri"/>
                          <a:cs typeface="Times New Roman"/>
                        </a:rPr>
                        <a:t>Education and Training Network in Nuclear Waste and Radiation Safety</a:t>
                      </a:r>
                      <a:endParaRPr lang="en-GB" sz="1050" dirty="0">
                        <a:solidFill>
                          <a:srgbClr val="333333"/>
                        </a:solidFill>
                        <a:effectLst/>
                        <a:latin typeface="Calibri"/>
                        <a:ea typeface="Calibri"/>
                        <a:cs typeface="Times New Roman"/>
                      </a:endParaRPr>
                    </a:p>
                  </a:txBody>
                  <a:tcPr marL="28424" marR="28424" marT="0" marB="0">
                    <a:lnL w="12700" cap="flat" cmpd="sng" algn="ctr">
                      <a:no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D19049">
                        <a:lumMod val="40000"/>
                        <a:lumOff val="60000"/>
                      </a:srgbClr>
                    </a:solidFill>
                  </a:tcPr>
                </a:tc>
              </a:tr>
              <a:tr h="228487">
                <a:tc vMerge="1">
                  <a:txBody>
                    <a:bodyPr/>
                    <a:lstStyle/>
                    <a:p>
                      <a:endParaRPr lang="en-GB"/>
                    </a:p>
                  </a:txBody>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just">
                        <a:lnSpc>
                          <a:spcPct val="115000"/>
                        </a:lnSpc>
                        <a:spcAft>
                          <a:spcPts val="0"/>
                        </a:spcAft>
                      </a:pPr>
                      <a:r>
                        <a:rPr lang="en-GB" sz="1200" dirty="0">
                          <a:solidFill>
                            <a:srgbClr val="333333"/>
                          </a:solidFill>
                          <a:effectLst/>
                          <a:latin typeface="Calibri"/>
                          <a:ea typeface="Calibri"/>
                          <a:cs typeface="Times New Roman"/>
                        </a:rPr>
                        <a:t>Nuclear Security Information Portal (NUSEC)</a:t>
                      </a:r>
                      <a:endParaRPr lang="en-GB" sz="1050" dirty="0">
                        <a:solidFill>
                          <a:srgbClr val="333333"/>
                        </a:solidFill>
                        <a:effectLst/>
                        <a:latin typeface="Calibri"/>
                        <a:ea typeface="Calibri"/>
                        <a:cs typeface="Times New Roman"/>
                      </a:endParaRPr>
                    </a:p>
                  </a:txBody>
                  <a:tcPr marL="28424" marR="28424" marT="0" marB="0">
                    <a:lnL w="12700" cap="flat" cmpd="sng" algn="ctr">
                      <a:no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D19049">
                        <a:lumMod val="40000"/>
                        <a:lumOff val="60000"/>
                      </a:srgbClr>
                    </a:solidFill>
                  </a:tcPr>
                </a:tc>
              </a:tr>
              <a:tr h="258646">
                <a:tc vMerge="1">
                  <a:txBody>
                    <a:bodyPr/>
                    <a:lstStyle/>
                    <a:p>
                      <a:endParaRPr lang="en-GB"/>
                    </a:p>
                  </a:txBody>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just">
                        <a:lnSpc>
                          <a:spcPct val="115000"/>
                        </a:lnSpc>
                        <a:spcAft>
                          <a:spcPts val="0"/>
                        </a:spcAft>
                      </a:pPr>
                      <a:r>
                        <a:rPr lang="en-GB" sz="1200" dirty="0">
                          <a:solidFill>
                            <a:srgbClr val="333333"/>
                          </a:solidFill>
                          <a:effectLst/>
                          <a:latin typeface="Calibri"/>
                          <a:ea typeface="Calibri"/>
                          <a:cs typeface="Times New Roman"/>
                        </a:rPr>
                        <a:t>Technical and Scientific Support Organization Forum (TSOF)</a:t>
                      </a:r>
                      <a:endParaRPr lang="en-GB" sz="1050" dirty="0">
                        <a:solidFill>
                          <a:srgbClr val="333333"/>
                        </a:solidFill>
                        <a:effectLst/>
                        <a:latin typeface="Calibri"/>
                        <a:ea typeface="Calibri"/>
                        <a:cs typeface="Times New Roman"/>
                      </a:endParaRPr>
                    </a:p>
                  </a:txBody>
                  <a:tcPr marL="28424" marR="28424" marT="0" marB="0">
                    <a:lnL w="12700" cap="flat" cmpd="sng" algn="ctr">
                      <a:no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D19049">
                        <a:lumMod val="40000"/>
                        <a:lumOff val="60000"/>
                      </a:srgbClr>
                    </a:solidFill>
                  </a:tcPr>
                </a:tc>
              </a:tr>
              <a:tr h="258646">
                <a:tc vMerge="1">
                  <a:txBody>
                    <a:bodyPr/>
                    <a:lstStyle/>
                    <a:p>
                      <a:endParaRPr lang="en-GB"/>
                    </a:p>
                  </a:txBody>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just">
                        <a:lnSpc>
                          <a:spcPct val="115000"/>
                        </a:lnSpc>
                        <a:spcAft>
                          <a:spcPts val="0"/>
                        </a:spcAft>
                      </a:pPr>
                      <a:r>
                        <a:rPr lang="en-GB" sz="1200" dirty="0">
                          <a:solidFill>
                            <a:srgbClr val="333333"/>
                          </a:solidFill>
                          <a:effectLst/>
                          <a:latin typeface="Calibri"/>
                          <a:ea typeface="Calibri"/>
                          <a:cs typeface="Times New Roman"/>
                        </a:rPr>
                        <a:t>Emergency Preparedness and Response Network (EPnet)</a:t>
                      </a:r>
                      <a:endParaRPr lang="en-GB" sz="1050" dirty="0">
                        <a:solidFill>
                          <a:srgbClr val="333333"/>
                        </a:solidFill>
                        <a:effectLst/>
                        <a:latin typeface="Calibri"/>
                        <a:ea typeface="Calibri"/>
                        <a:cs typeface="Times New Roman"/>
                      </a:endParaRPr>
                    </a:p>
                  </a:txBody>
                  <a:tcPr marL="28424" marR="28424" marT="0" marB="0">
                    <a:lnL w="12700" cap="flat" cmpd="sng" algn="ctr">
                      <a:no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D19049">
                        <a:lumMod val="40000"/>
                        <a:lumOff val="60000"/>
                      </a:srgbClr>
                    </a:solidFill>
                  </a:tcPr>
                </a:tc>
              </a:tr>
              <a:tr h="258646">
                <a:tc vMerge="1">
                  <a:txBody>
                    <a:bodyPr/>
                    <a:lstStyle/>
                    <a:p>
                      <a:endParaRPr lang="en-GB"/>
                    </a:p>
                  </a:txBody>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indent="0" algn="just" defTabSz="914400" rtl="0" eaLnBrk="1" fontAlgn="auto" latinLnBrk="0" hangingPunct="1">
                        <a:lnSpc>
                          <a:spcPct val="115000"/>
                        </a:lnSpc>
                        <a:spcBef>
                          <a:spcPts val="0"/>
                        </a:spcBef>
                        <a:spcAft>
                          <a:spcPts val="0"/>
                        </a:spcAft>
                        <a:buClrTx/>
                        <a:buSzTx/>
                        <a:buFontTx/>
                        <a:buNone/>
                        <a:tabLst/>
                        <a:defRPr/>
                      </a:pPr>
                      <a:r>
                        <a:rPr lang="en-GB" sz="1200" dirty="0" smtClean="0">
                          <a:solidFill>
                            <a:srgbClr val="333333"/>
                          </a:solidFill>
                          <a:effectLst/>
                          <a:latin typeface="Calibri"/>
                          <a:ea typeface="Calibri"/>
                          <a:cs typeface="Times New Roman"/>
                        </a:rPr>
                        <a:t>Global Safety Assessment Network (GSAN)</a:t>
                      </a:r>
                      <a:endParaRPr lang="en-GB" sz="1050" dirty="0" smtClean="0">
                        <a:solidFill>
                          <a:srgbClr val="333333"/>
                        </a:solidFill>
                        <a:effectLst/>
                        <a:latin typeface="Calibri"/>
                        <a:ea typeface="Calibri"/>
                        <a:cs typeface="Times New Roman"/>
                      </a:endParaRPr>
                    </a:p>
                  </a:txBody>
                  <a:tcPr marL="28424" marR="28424" marT="0" marB="0">
                    <a:lnL w="12700" cap="flat" cmpd="sng" algn="ctr">
                      <a:no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D19049">
                        <a:lumMod val="40000"/>
                        <a:lumOff val="60000"/>
                      </a:srgbClr>
                    </a:solidFill>
                  </a:tcPr>
                </a:tc>
              </a:tr>
              <a:tr h="258646">
                <a:tc vMerge="1">
                  <a:txBody>
                    <a:bodyPr/>
                    <a:lstStyle/>
                    <a:p>
                      <a:endParaRPr lang="en-GB"/>
                    </a:p>
                  </a:txBody>
                  <a:tcPr/>
                </a:tc>
                <a:tc>
                  <a:txBody>
                    <a:bodyPr/>
                    <a:lstStyle>
                      <a:lvl1pPr marL="0" algn="l" defTabSz="914400" rtl="0" eaLnBrk="1" latinLnBrk="0" hangingPunct="1">
                        <a:defRPr sz="1800" kern="1200">
                          <a:solidFill>
                            <a:schemeClr val="tx1"/>
                          </a:solidFill>
                          <a:latin typeface="Trebuchet MS"/>
                        </a:defRPr>
                      </a:lvl1pPr>
                      <a:lvl2pPr marL="457200" algn="l" defTabSz="914400" rtl="0" eaLnBrk="1" latinLnBrk="0" hangingPunct="1">
                        <a:defRPr sz="1800" kern="1200">
                          <a:solidFill>
                            <a:schemeClr val="tx1"/>
                          </a:solidFill>
                          <a:latin typeface="Trebuchet MS"/>
                        </a:defRPr>
                      </a:lvl2pPr>
                      <a:lvl3pPr marL="914400" algn="l" defTabSz="914400" rtl="0" eaLnBrk="1" latinLnBrk="0" hangingPunct="1">
                        <a:defRPr sz="1800" kern="1200">
                          <a:solidFill>
                            <a:schemeClr val="tx1"/>
                          </a:solidFill>
                          <a:latin typeface="Trebuchet MS"/>
                        </a:defRPr>
                      </a:lvl3pPr>
                      <a:lvl4pPr marL="1371600" algn="l" defTabSz="914400" rtl="0" eaLnBrk="1" latinLnBrk="0" hangingPunct="1">
                        <a:defRPr sz="1800" kern="1200">
                          <a:solidFill>
                            <a:schemeClr val="tx1"/>
                          </a:solidFill>
                          <a:latin typeface="Trebuchet MS"/>
                        </a:defRPr>
                      </a:lvl4pPr>
                      <a:lvl5pPr marL="1828800" algn="l" defTabSz="914400" rtl="0" eaLnBrk="1" latinLnBrk="0" hangingPunct="1">
                        <a:defRPr sz="1800" kern="1200">
                          <a:solidFill>
                            <a:schemeClr val="tx1"/>
                          </a:solidFill>
                          <a:latin typeface="Trebuchet MS"/>
                        </a:defRPr>
                      </a:lvl5pPr>
                      <a:lvl6pPr marL="2286000" algn="l" defTabSz="914400" rtl="0" eaLnBrk="1" latinLnBrk="0" hangingPunct="1">
                        <a:defRPr sz="1800" kern="1200">
                          <a:solidFill>
                            <a:schemeClr val="tx1"/>
                          </a:solidFill>
                          <a:latin typeface="Trebuchet MS"/>
                        </a:defRPr>
                      </a:lvl6pPr>
                      <a:lvl7pPr marL="2743200" algn="l" defTabSz="914400" rtl="0" eaLnBrk="1" latinLnBrk="0" hangingPunct="1">
                        <a:defRPr sz="1800" kern="1200">
                          <a:solidFill>
                            <a:schemeClr val="tx1"/>
                          </a:solidFill>
                          <a:latin typeface="Trebuchet MS"/>
                        </a:defRPr>
                      </a:lvl7pPr>
                      <a:lvl8pPr marL="3200400" algn="l" defTabSz="914400" rtl="0" eaLnBrk="1" latinLnBrk="0" hangingPunct="1">
                        <a:defRPr sz="1800" kern="1200">
                          <a:solidFill>
                            <a:schemeClr val="tx1"/>
                          </a:solidFill>
                          <a:latin typeface="Trebuchet MS"/>
                        </a:defRPr>
                      </a:lvl8pPr>
                      <a:lvl9pPr marL="3657600" algn="l" defTabSz="914400" rtl="0" eaLnBrk="1" latinLnBrk="0" hangingPunct="1">
                        <a:defRPr sz="1800" kern="1200">
                          <a:solidFill>
                            <a:schemeClr val="tx1"/>
                          </a:solidFill>
                          <a:latin typeface="Trebuchet MS"/>
                        </a:defRPr>
                      </a:lvl9pPr>
                    </a:lstStyle>
                    <a:p>
                      <a:pPr marL="0" marR="0" indent="0" algn="just" defTabSz="914400" rtl="0" eaLnBrk="1" fontAlgn="auto" latinLnBrk="0" hangingPunct="1">
                        <a:lnSpc>
                          <a:spcPct val="115000"/>
                        </a:lnSpc>
                        <a:spcBef>
                          <a:spcPts val="0"/>
                        </a:spcBef>
                        <a:spcAft>
                          <a:spcPts val="0"/>
                        </a:spcAft>
                        <a:buClrTx/>
                        <a:buSzTx/>
                        <a:buFontTx/>
                        <a:buNone/>
                        <a:tabLst/>
                        <a:defRPr/>
                      </a:pPr>
                      <a:r>
                        <a:rPr lang="en-GB" sz="1200" kern="1200" dirty="0" smtClean="0">
                          <a:solidFill>
                            <a:srgbClr val="333333"/>
                          </a:solidFill>
                          <a:effectLst/>
                          <a:latin typeface="Calibri"/>
                          <a:ea typeface="Calibri"/>
                          <a:cs typeface="Times New Roman"/>
                        </a:rPr>
                        <a:t>Occupational Radiation Protection Networks (</a:t>
                      </a:r>
                      <a:r>
                        <a:rPr lang="en-GB" sz="1200" kern="1200" dirty="0" err="1" smtClean="0">
                          <a:solidFill>
                            <a:srgbClr val="333333"/>
                          </a:solidFill>
                          <a:effectLst/>
                          <a:latin typeface="Calibri"/>
                          <a:ea typeface="Calibri"/>
                          <a:cs typeface="Times New Roman"/>
                        </a:rPr>
                        <a:t>OPRnet</a:t>
                      </a:r>
                      <a:r>
                        <a:rPr lang="en-GB" sz="1200" kern="1200" dirty="0" smtClean="0">
                          <a:solidFill>
                            <a:srgbClr val="333333"/>
                          </a:solidFill>
                          <a:effectLst/>
                          <a:latin typeface="Calibri"/>
                          <a:ea typeface="Calibri"/>
                          <a:cs typeface="Times New Roman"/>
                        </a:rPr>
                        <a:t>)</a:t>
                      </a:r>
                    </a:p>
                  </a:txBody>
                  <a:tcPr marL="28424" marR="28424" marT="0" marB="0">
                    <a:lnL w="12700" cap="flat" cmpd="sng" algn="ctr">
                      <a:no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D19049">
                        <a:lumMod val="40000"/>
                        <a:lumOff val="60000"/>
                      </a:srgbClr>
                    </a:solidFill>
                  </a:tcPr>
                </a:tc>
              </a:tr>
              <a:tr h="228487">
                <a:tc vMerge="1">
                  <a:txBody>
                    <a:bodyPr/>
                    <a:lstStyle/>
                    <a:p>
                      <a:endParaRPr lang="en-GB"/>
                    </a:p>
                  </a:txBody>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just">
                        <a:lnSpc>
                          <a:spcPct val="115000"/>
                        </a:lnSpc>
                        <a:spcAft>
                          <a:spcPts val="0"/>
                        </a:spcAft>
                      </a:pPr>
                      <a:r>
                        <a:rPr lang="en-GB" sz="1200" dirty="0">
                          <a:solidFill>
                            <a:srgbClr val="333333"/>
                          </a:solidFill>
                          <a:effectLst/>
                          <a:latin typeface="Calibri"/>
                          <a:ea typeface="Calibri"/>
                          <a:cs typeface="Times New Roman"/>
                        </a:rPr>
                        <a:t>Capacity Building Forum </a:t>
                      </a:r>
                      <a:r>
                        <a:rPr lang="en-GB" sz="1200" i="1" dirty="0">
                          <a:solidFill>
                            <a:srgbClr val="333333"/>
                          </a:solidFill>
                          <a:effectLst/>
                          <a:latin typeface="Calibri"/>
                          <a:ea typeface="Calibri"/>
                          <a:cs typeface="Times New Roman"/>
                        </a:rPr>
                        <a:t>—  </a:t>
                      </a:r>
                      <a:r>
                        <a:rPr lang="en-GB" sz="1200" i="1" dirty="0" smtClean="0">
                          <a:solidFill>
                            <a:srgbClr val="333333"/>
                          </a:solidFill>
                          <a:effectLst/>
                          <a:latin typeface="Calibri"/>
                          <a:ea typeface="Calibri"/>
                          <a:cs typeface="Times New Roman"/>
                        </a:rPr>
                        <a:t>upcoming</a:t>
                      </a:r>
                      <a:endParaRPr lang="en-GB" sz="1050" i="1" dirty="0">
                        <a:solidFill>
                          <a:srgbClr val="333333"/>
                        </a:solidFill>
                        <a:effectLst/>
                        <a:latin typeface="Calibri"/>
                        <a:ea typeface="Calibri"/>
                        <a:cs typeface="Times New Roman"/>
                      </a:endParaRPr>
                    </a:p>
                  </a:txBody>
                  <a:tcPr marL="28424" marR="28424" marT="0" marB="0">
                    <a:lnL w="12700" cap="flat" cmpd="sng" algn="ctr">
                      <a:no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D19049">
                        <a:lumMod val="40000"/>
                        <a:lumOff val="60000"/>
                      </a:srgbClr>
                    </a:solidFill>
                  </a:tcPr>
                </a:tc>
              </a:tr>
              <a:tr h="258646">
                <a:tc vMerge="1">
                  <a:txBody>
                    <a:bodyPr/>
                    <a:lstStyle/>
                    <a:p>
                      <a:endParaRPr lang="en-GB"/>
                    </a:p>
                  </a:txBody>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just">
                        <a:lnSpc>
                          <a:spcPct val="115000"/>
                        </a:lnSpc>
                        <a:spcAft>
                          <a:spcPts val="0"/>
                        </a:spcAft>
                      </a:pPr>
                      <a:r>
                        <a:rPr lang="en-GB" sz="1200" b="1" dirty="0">
                          <a:solidFill>
                            <a:srgbClr val="FF0000"/>
                          </a:solidFill>
                          <a:effectLst/>
                          <a:latin typeface="Calibri"/>
                          <a:ea typeface="Calibri"/>
                          <a:cs typeface="Times New Roman"/>
                        </a:rPr>
                        <a:t>Safety and Security Communication Network</a:t>
                      </a:r>
                      <a:r>
                        <a:rPr lang="en-GB" sz="1200" b="1" i="1" dirty="0">
                          <a:solidFill>
                            <a:srgbClr val="FF0000"/>
                          </a:solidFill>
                          <a:effectLst/>
                          <a:latin typeface="Calibri"/>
                          <a:ea typeface="Calibri"/>
                          <a:cs typeface="Times New Roman"/>
                        </a:rPr>
                        <a:t> </a:t>
                      </a:r>
                      <a:r>
                        <a:rPr lang="en-GB" sz="1200" b="1" kern="1200" dirty="0" smtClean="0">
                          <a:solidFill>
                            <a:srgbClr val="FF0000"/>
                          </a:solidFill>
                          <a:effectLst/>
                          <a:latin typeface="Calibri"/>
                          <a:ea typeface="Calibri"/>
                          <a:cs typeface="Times New Roman"/>
                        </a:rPr>
                        <a:t>(GNSSCOM) </a:t>
                      </a:r>
                      <a:endParaRPr lang="en-GB" sz="1050" b="1" dirty="0">
                        <a:solidFill>
                          <a:srgbClr val="FF0000"/>
                        </a:solidFill>
                        <a:effectLst/>
                        <a:latin typeface="Calibri"/>
                        <a:ea typeface="Calibri"/>
                        <a:cs typeface="Times New Roman"/>
                      </a:endParaRPr>
                    </a:p>
                  </a:txBody>
                  <a:tcPr marL="28424" marR="28424" marT="0" marB="0">
                    <a:lnL w="12700" cap="flat" cmpd="sng" algn="ctr">
                      <a:no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D19049">
                        <a:lumMod val="40000"/>
                        <a:lumOff val="60000"/>
                      </a:srgbClr>
                    </a:solidFill>
                  </a:tcPr>
                </a:tc>
              </a:tr>
              <a:tr h="228487">
                <a:tc gridSpan="2">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just">
                        <a:lnSpc>
                          <a:spcPct val="115000"/>
                        </a:lnSpc>
                        <a:spcAft>
                          <a:spcPts val="0"/>
                        </a:spcAft>
                      </a:pPr>
                      <a:r>
                        <a:rPr lang="en-GB" sz="1200" b="1" dirty="0" smtClean="0">
                          <a:solidFill>
                            <a:srgbClr val="333333"/>
                          </a:solidFill>
                          <a:effectLst/>
                          <a:latin typeface="Calibri"/>
                          <a:ea typeface="Calibri"/>
                          <a:cs typeface="Times New Roman"/>
                        </a:rPr>
                        <a:t>Regional Safety</a:t>
                      </a:r>
                      <a:r>
                        <a:rPr lang="en-GB" sz="1200" b="1" baseline="0" dirty="0" smtClean="0">
                          <a:solidFill>
                            <a:srgbClr val="333333"/>
                          </a:solidFill>
                          <a:effectLst/>
                          <a:latin typeface="Calibri"/>
                          <a:ea typeface="Calibri"/>
                          <a:cs typeface="Times New Roman"/>
                        </a:rPr>
                        <a:t> Networks and Fora</a:t>
                      </a:r>
                      <a:endParaRPr lang="en-GB" sz="1050" dirty="0">
                        <a:solidFill>
                          <a:srgbClr val="333333"/>
                        </a:solidFill>
                        <a:effectLst/>
                        <a:latin typeface="Calibri"/>
                        <a:ea typeface="Calibri"/>
                        <a:cs typeface="Times New Roman"/>
                      </a:endParaRPr>
                    </a:p>
                  </a:txBody>
                  <a:tcPr marL="28424" marR="28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4B88E1"/>
                    </a:solidFill>
                  </a:tcPr>
                </a:tc>
                <a:tc hMerge="1">
                  <a:txBody>
                    <a:bodyPr/>
                    <a:lstStyle/>
                    <a:p>
                      <a:endParaRPr lang="en-GB"/>
                    </a:p>
                  </a:txBody>
                  <a:tcPr/>
                </a:tc>
              </a:tr>
              <a:tr h="228487">
                <a:tc rowSpan="6">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just">
                        <a:lnSpc>
                          <a:spcPct val="115000"/>
                        </a:lnSpc>
                        <a:spcAft>
                          <a:spcPts val="0"/>
                        </a:spcAft>
                      </a:pPr>
                      <a:r>
                        <a:rPr lang="en-GB" sz="1200" dirty="0" smtClean="0">
                          <a:effectLst/>
                          <a:latin typeface="Calibri"/>
                          <a:ea typeface="Calibri"/>
                          <a:cs typeface="Times New Roman"/>
                        </a:rPr>
                        <a:t> </a:t>
                      </a:r>
                      <a:endParaRPr lang="en-GB" sz="1050" dirty="0">
                        <a:effectLst/>
                        <a:latin typeface="Calibri"/>
                        <a:ea typeface="Calibri"/>
                        <a:cs typeface="Times New Roman"/>
                      </a:endParaRPr>
                    </a:p>
                  </a:txBody>
                  <a:tcPr marL="28424" marR="28424" marT="0" marB="0">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C6D9F1"/>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just">
                        <a:lnSpc>
                          <a:spcPct val="115000"/>
                        </a:lnSpc>
                        <a:spcAft>
                          <a:spcPts val="0"/>
                        </a:spcAft>
                      </a:pPr>
                      <a:r>
                        <a:rPr lang="en-GB" sz="1200" dirty="0">
                          <a:solidFill>
                            <a:srgbClr val="333333"/>
                          </a:solidFill>
                          <a:effectLst/>
                          <a:latin typeface="Calibri"/>
                          <a:ea typeface="Calibri"/>
                          <a:cs typeface="Times New Roman"/>
                        </a:rPr>
                        <a:t>Arab Network of Nuclear Regulators (ANNuR)</a:t>
                      </a:r>
                      <a:endParaRPr lang="en-GB" sz="1050" dirty="0">
                        <a:solidFill>
                          <a:srgbClr val="333333"/>
                        </a:solidFill>
                        <a:effectLst/>
                        <a:latin typeface="Calibri"/>
                        <a:ea typeface="Calibri"/>
                        <a:cs typeface="Times New Roman"/>
                      </a:endParaRPr>
                    </a:p>
                  </a:txBody>
                  <a:tcPr marL="28424" marR="28424" marT="0" marB="0">
                    <a:lnL w="12700" cap="flat" cmpd="sng" algn="ctr">
                      <a:no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C6D9F1"/>
                    </a:solidFill>
                  </a:tcPr>
                </a:tc>
              </a:tr>
              <a:tr h="228487">
                <a:tc vMerge="1">
                  <a:txBody>
                    <a:bodyPr/>
                    <a:lstStyle/>
                    <a:p>
                      <a:endParaRPr lang="en-GB"/>
                    </a:p>
                  </a:txBody>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just">
                        <a:lnSpc>
                          <a:spcPct val="115000"/>
                        </a:lnSpc>
                        <a:spcAft>
                          <a:spcPts val="0"/>
                        </a:spcAft>
                      </a:pPr>
                      <a:r>
                        <a:rPr lang="en-GB" sz="1200" dirty="0">
                          <a:solidFill>
                            <a:srgbClr val="333333"/>
                          </a:solidFill>
                          <a:effectLst/>
                          <a:latin typeface="Calibri"/>
                          <a:ea typeface="Calibri"/>
                          <a:cs typeface="Times New Roman"/>
                        </a:rPr>
                        <a:t>Asian Nuclear Safety Network (ANSN)</a:t>
                      </a:r>
                      <a:endParaRPr lang="en-GB" sz="1050" dirty="0">
                        <a:solidFill>
                          <a:srgbClr val="333333"/>
                        </a:solidFill>
                        <a:effectLst/>
                        <a:latin typeface="Calibri"/>
                        <a:ea typeface="Calibri"/>
                        <a:cs typeface="Times New Roman"/>
                      </a:endParaRPr>
                    </a:p>
                  </a:txBody>
                  <a:tcPr marL="28424" marR="28424" marT="0" marB="0">
                    <a:lnL w="12700" cap="flat" cmpd="sng" algn="ctr">
                      <a:no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C6D9F1"/>
                    </a:solidFill>
                  </a:tcPr>
                </a:tc>
              </a:tr>
              <a:tr h="258646">
                <a:tc vMerge="1">
                  <a:txBody>
                    <a:bodyPr/>
                    <a:lstStyle/>
                    <a:p>
                      <a:endParaRPr lang="en-GB"/>
                    </a:p>
                  </a:txBody>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just">
                        <a:lnSpc>
                          <a:spcPct val="115000"/>
                        </a:lnSpc>
                        <a:spcAft>
                          <a:spcPts val="0"/>
                        </a:spcAft>
                      </a:pPr>
                      <a:r>
                        <a:rPr lang="en-GB" sz="1200" dirty="0">
                          <a:solidFill>
                            <a:srgbClr val="333333"/>
                          </a:solidFill>
                          <a:effectLst/>
                          <a:latin typeface="Calibri"/>
                          <a:ea typeface="Calibri"/>
                          <a:cs typeface="Times New Roman"/>
                        </a:rPr>
                        <a:t>Forum of Nuclear Regulatory Bodies in Africa (FNRBA)</a:t>
                      </a:r>
                      <a:endParaRPr lang="en-GB" sz="1050" dirty="0">
                        <a:solidFill>
                          <a:srgbClr val="333333"/>
                        </a:solidFill>
                        <a:effectLst/>
                        <a:latin typeface="Calibri"/>
                        <a:ea typeface="Calibri"/>
                        <a:cs typeface="Times New Roman"/>
                      </a:endParaRPr>
                    </a:p>
                  </a:txBody>
                  <a:tcPr marL="28424" marR="28424" marT="0" marB="0">
                    <a:lnL w="12700" cap="flat" cmpd="sng" algn="ctr">
                      <a:no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C6D9F1"/>
                    </a:solidFill>
                  </a:tcPr>
                </a:tc>
              </a:tr>
              <a:tr h="258646">
                <a:tc vMerge="1">
                  <a:txBody>
                    <a:bodyPr/>
                    <a:lstStyle/>
                    <a:p>
                      <a:endParaRPr lang="en-GB"/>
                    </a:p>
                  </a:txBody>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just">
                        <a:lnSpc>
                          <a:spcPct val="115000"/>
                        </a:lnSpc>
                        <a:spcAft>
                          <a:spcPts val="0"/>
                        </a:spcAft>
                      </a:pPr>
                      <a:r>
                        <a:rPr lang="en-GB" sz="1200" dirty="0">
                          <a:solidFill>
                            <a:srgbClr val="333333"/>
                          </a:solidFill>
                          <a:effectLst/>
                          <a:latin typeface="Calibri"/>
                          <a:ea typeface="Calibri"/>
                          <a:cs typeface="Times New Roman"/>
                        </a:rPr>
                        <a:t>Ibero-American Forum of Radiological and Nuclear Regulatory Agencies (FORO)</a:t>
                      </a:r>
                      <a:endParaRPr lang="en-GB" sz="1050" dirty="0">
                        <a:solidFill>
                          <a:srgbClr val="333333"/>
                        </a:solidFill>
                        <a:effectLst/>
                        <a:latin typeface="Calibri"/>
                        <a:ea typeface="Calibri"/>
                        <a:cs typeface="Times New Roman"/>
                      </a:endParaRPr>
                    </a:p>
                  </a:txBody>
                  <a:tcPr marL="28424" marR="28424" marT="0" marB="0">
                    <a:lnL w="12700" cap="flat" cmpd="sng" algn="ctr">
                      <a:no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C6D9F1"/>
                    </a:solidFill>
                  </a:tcPr>
                </a:tc>
              </a:tr>
              <a:tr h="258646">
                <a:tc vMerge="1">
                  <a:txBody>
                    <a:bodyPr/>
                    <a:lstStyle/>
                    <a:p>
                      <a:endParaRPr lang="en-GB"/>
                    </a:p>
                  </a:txBody>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just">
                        <a:lnSpc>
                          <a:spcPct val="115000"/>
                        </a:lnSpc>
                        <a:spcAft>
                          <a:spcPts val="0"/>
                        </a:spcAft>
                      </a:pPr>
                      <a:r>
                        <a:rPr lang="en-GB" sz="1200" dirty="0" smtClean="0">
                          <a:solidFill>
                            <a:srgbClr val="333333"/>
                          </a:solidFill>
                          <a:effectLst/>
                          <a:latin typeface="Calibri"/>
                          <a:ea typeface="Calibri"/>
                          <a:cs typeface="Times New Roman"/>
                        </a:rPr>
                        <a:t>Regional Safety Network in Europe and Central Asia</a:t>
                      </a:r>
                      <a:r>
                        <a:rPr lang="en-GB" sz="1200" baseline="0" dirty="0" smtClean="0">
                          <a:solidFill>
                            <a:srgbClr val="333333"/>
                          </a:solidFill>
                          <a:effectLst/>
                          <a:latin typeface="Calibri"/>
                          <a:ea typeface="Calibri"/>
                          <a:cs typeface="Times New Roman"/>
                        </a:rPr>
                        <a:t> </a:t>
                      </a:r>
                      <a:r>
                        <a:rPr lang="en-GB" sz="1200" i="1" kern="1200" dirty="0" smtClean="0">
                          <a:solidFill>
                            <a:srgbClr val="333333"/>
                          </a:solidFill>
                          <a:effectLst/>
                          <a:latin typeface="Calibri"/>
                          <a:ea typeface="Calibri"/>
                          <a:cs typeface="Times New Roman"/>
                        </a:rPr>
                        <a:t>– upcoming</a:t>
                      </a:r>
                      <a:endParaRPr lang="en-GB" sz="1200" i="1" kern="1200" dirty="0">
                        <a:solidFill>
                          <a:srgbClr val="333333"/>
                        </a:solidFill>
                        <a:effectLst/>
                        <a:latin typeface="Calibri"/>
                        <a:ea typeface="Calibri"/>
                        <a:cs typeface="Times New Roman"/>
                      </a:endParaRPr>
                    </a:p>
                  </a:txBody>
                  <a:tcPr marL="28424" marR="28424" marT="0" marB="0">
                    <a:lnL w="12700" cap="flat" cmpd="sng" algn="ctr">
                      <a:no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C6D9F1"/>
                    </a:solidFill>
                  </a:tcPr>
                </a:tc>
              </a:tr>
              <a:tr h="435023">
                <a:tc vMerge="1">
                  <a:txBody>
                    <a:bodyPr/>
                    <a:lstStyle/>
                    <a:p>
                      <a:endParaRPr lang="en-GB"/>
                    </a:p>
                  </a:txBody>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just">
                        <a:lnSpc>
                          <a:spcPct val="100000"/>
                        </a:lnSpc>
                        <a:spcAft>
                          <a:spcPts val="0"/>
                        </a:spcAft>
                      </a:pPr>
                      <a:r>
                        <a:rPr lang="en-GB" sz="1200" i="1" dirty="0">
                          <a:solidFill>
                            <a:srgbClr val="333333"/>
                          </a:solidFill>
                          <a:effectLst/>
                          <a:latin typeface="Calibri"/>
                          <a:ea typeface="Calibri"/>
                          <a:cs typeface="Times New Roman"/>
                        </a:rPr>
                        <a:t>[Liaison with regional networks external to the IAEA (e.g. the European Nuclear Safety Regulators Group (ENSREG), Western European Nuclear Regulators Association (WENRA)]</a:t>
                      </a:r>
                      <a:endParaRPr lang="en-GB" sz="1050" i="1" dirty="0">
                        <a:solidFill>
                          <a:srgbClr val="333333"/>
                        </a:solidFill>
                        <a:effectLst/>
                        <a:latin typeface="Calibri"/>
                        <a:ea typeface="Calibri"/>
                        <a:cs typeface="Times New Roman"/>
                      </a:endParaRPr>
                    </a:p>
                  </a:txBody>
                  <a:tcPr marL="28424" marR="28424" marT="0" marB="0">
                    <a:lnL w="12700" cap="flat" cmpd="sng" algn="ctr">
                      <a:no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C6D9F1"/>
                    </a:solidFill>
                  </a:tcPr>
                </a:tc>
              </a:tr>
              <a:tr h="228487">
                <a:tc gridSpan="2">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just">
                        <a:lnSpc>
                          <a:spcPct val="115000"/>
                        </a:lnSpc>
                        <a:spcAft>
                          <a:spcPts val="0"/>
                        </a:spcAft>
                      </a:pPr>
                      <a:r>
                        <a:rPr lang="en-GB" sz="1200" b="1" dirty="0" smtClean="0">
                          <a:solidFill>
                            <a:srgbClr val="333333"/>
                          </a:solidFill>
                          <a:effectLst/>
                          <a:latin typeface="Calibri"/>
                          <a:ea typeface="Calibri"/>
                          <a:cs typeface="Times New Roman"/>
                        </a:rPr>
                        <a:t>National Level</a:t>
                      </a:r>
                      <a:endParaRPr lang="en-GB" sz="1050" dirty="0">
                        <a:solidFill>
                          <a:srgbClr val="333333"/>
                        </a:solidFill>
                        <a:effectLst/>
                        <a:latin typeface="Calibri"/>
                        <a:ea typeface="Calibri"/>
                        <a:cs typeface="Times New Roman"/>
                      </a:endParaRPr>
                    </a:p>
                  </a:txBody>
                  <a:tcPr marL="28424" marR="28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36C0A"/>
                    </a:solidFill>
                  </a:tcPr>
                </a:tc>
                <a:tc hMerge="1">
                  <a:txBody>
                    <a:bodyPr/>
                    <a:lstStyle/>
                    <a:p>
                      <a:endParaRPr lang="en-GB"/>
                    </a:p>
                  </a:txBody>
                  <a:tcPr/>
                </a:tc>
              </a:tr>
              <a:tr h="456975">
                <a:tc gridSpan="2">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270510" algn="just">
                        <a:lnSpc>
                          <a:spcPct val="115000"/>
                        </a:lnSpc>
                        <a:spcAft>
                          <a:spcPts val="0"/>
                        </a:spcAft>
                      </a:pPr>
                      <a:r>
                        <a:rPr lang="en-GB" sz="1200" dirty="0">
                          <a:solidFill>
                            <a:srgbClr val="333333"/>
                          </a:solidFill>
                          <a:effectLst/>
                          <a:latin typeface="Calibri"/>
                          <a:ea typeface="Calibri"/>
                          <a:cs typeface="Times New Roman"/>
                        </a:rPr>
                        <a:t>Each Member State has its own National Nuclear Regulatory Portal (NNRP) serving as an interface to the national web-based knowledge platforms.</a:t>
                      </a:r>
                      <a:endParaRPr lang="en-GB" sz="1050" dirty="0">
                        <a:solidFill>
                          <a:srgbClr val="333333"/>
                        </a:solidFill>
                        <a:effectLst/>
                        <a:latin typeface="Calibri"/>
                        <a:ea typeface="Calibri"/>
                        <a:cs typeface="Times New Roman"/>
                      </a:endParaRPr>
                    </a:p>
                  </a:txBody>
                  <a:tcPr marL="28424" marR="28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BD4B4"/>
                    </a:solidFill>
                  </a:tcPr>
                </a:tc>
                <a:tc hMerge="1">
                  <a:txBody>
                    <a:bodyPr/>
                    <a:lstStyle/>
                    <a:p>
                      <a:endParaRPr lang="en-GB"/>
                    </a:p>
                  </a:txBody>
                  <a:tcPr/>
                </a:tc>
              </a:tr>
            </a:tbl>
          </a:graphicData>
        </a:graphic>
      </p:graphicFrame>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461" y="2969338"/>
            <a:ext cx="2426221" cy="1395766"/>
          </a:xfrm>
          <a:prstGeom prst="rect">
            <a:avLst/>
          </a:prstGeom>
        </p:spPr>
      </p:pic>
      <p:pic>
        <p:nvPicPr>
          <p:cNvPr id="7"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20272" y="1031577"/>
            <a:ext cx="798513" cy="957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3"/>
          <p:cNvPicPr>
            <a:picLocks noChangeAspect="1" noChangeArrowheads="1"/>
          </p:cNvPicPr>
          <p:nvPr/>
        </p:nvPicPr>
        <p:blipFill rotWithShape="1">
          <a:blip r:embed="rId5" cstate="print">
            <a:duotone>
              <a:prstClr val="black"/>
              <a:schemeClr val="tx2">
                <a:tint val="45000"/>
                <a:satMod val="400000"/>
              </a:schemeClr>
            </a:duotone>
            <a:extLst>
              <a:ext uri="{BEBA8EAE-BF5A-486C-A8C5-ECC9F3942E4B}">
                <a14:imgProps xmlns:a14="http://schemas.microsoft.com/office/drawing/2010/main">
                  <a14:imgLayer r:embed="rId6">
                    <a14:imgEffect>
                      <a14:saturation sat="99000"/>
                    </a14:imgEffect>
                  </a14:imgLayer>
                </a14:imgProps>
              </a:ext>
              <a:ext uri="{28A0092B-C50C-407E-A947-70E740481C1C}">
                <a14:useLocalDpi xmlns:a14="http://schemas.microsoft.com/office/drawing/2010/main" val="0"/>
              </a:ext>
            </a:extLst>
          </a:blip>
          <a:srcRect l="38217" t="22073" r="34007" b="26581"/>
          <a:stretch/>
        </p:blipFill>
        <p:spPr bwMode="auto">
          <a:xfrm>
            <a:off x="2393643" y="358080"/>
            <a:ext cx="288032" cy="41510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1509139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Capacity Building Methodology</a:t>
            </a:r>
            <a:endParaRPr lang="en-GB"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677988" y="4946650"/>
            <a:ext cx="2003425" cy="149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997075" y="1984375"/>
            <a:ext cx="969963" cy="460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52413" y="355600"/>
            <a:ext cx="4854575" cy="2798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11150" y="4071938"/>
            <a:ext cx="4530725" cy="160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285875" y="3424238"/>
            <a:ext cx="2787650" cy="59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p:cNvSpPr txBox="1"/>
          <p:nvPr/>
        </p:nvSpPr>
        <p:spPr>
          <a:xfrm>
            <a:off x="1520985" y="1346325"/>
            <a:ext cx="2317429" cy="369332"/>
          </a:xfrm>
          <a:prstGeom prst="rect">
            <a:avLst/>
          </a:prstGeom>
          <a:noFill/>
        </p:spPr>
        <p:txBody>
          <a:bodyPr wrap="none">
            <a:prstTxWarp prst="textDeflateBottom">
              <a:avLst/>
            </a:prstTxWarp>
            <a:spAutoFit/>
          </a:bodyPr>
          <a:lstStyle/>
          <a:p>
            <a:pPr>
              <a:defRPr/>
            </a:pPr>
            <a:r>
              <a:rPr lang="en-GB" b="1" dirty="0">
                <a:solidFill>
                  <a:srgbClr val="FFC000"/>
                </a:solidFill>
                <a:effectLst>
                  <a:outerShdw blurRad="38100" dist="38100" dir="2700000" algn="tl">
                    <a:srgbClr val="000000">
                      <a:alpha val="43137"/>
                    </a:srgbClr>
                  </a:outerShdw>
                </a:effectLst>
              </a:rPr>
              <a:t>Education and Training</a:t>
            </a:r>
          </a:p>
        </p:txBody>
      </p:sp>
      <p:sp>
        <p:nvSpPr>
          <p:cNvPr id="10" name="TextBox 9"/>
          <p:cNvSpPr txBox="1"/>
          <p:nvPr/>
        </p:nvSpPr>
        <p:spPr>
          <a:xfrm>
            <a:off x="1129499" y="1724807"/>
            <a:ext cx="3100401" cy="369332"/>
          </a:xfrm>
          <a:prstGeom prst="rect">
            <a:avLst/>
          </a:prstGeom>
          <a:noFill/>
        </p:spPr>
        <p:txBody>
          <a:bodyPr wrap="none">
            <a:prstTxWarp prst="textDeflateBottom">
              <a:avLst/>
            </a:prstTxWarp>
            <a:spAutoFit/>
          </a:bodyPr>
          <a:lstStyle>
            <a:defPPr>
              <a:defRPr lang="en-US"/>
            </a:defPPr>
          </a:lstStyle>
          <a:p>
            <a:pPr>
              <a:defRPr/>
            </a:pPr>
            <a:r>
              <a:rPr lang="en-GB" b="1" dirty="0">
                <a:solidFill>
                  <a:srgbClr val="FFC000"/>
                </a:solidFill>
                <a:effectLst>
                  <a:outerShdw blurRad="38100" dist="38100" dir="2700000" algn="tl">
                    <a:srgbClr val="000000">
                      <a:alpha val="43137"/>
                    </a:srgbClr>
                  </a:outerShdw>
                </a:effectLst>
              </a:rPr>
              <a:t>Human Resource Development</a:t>
            </a:r>
          </a:p>
        </p:txBody>
      </p:sp>
      <p:sp>
        <p:nvSpPr>
          <p:cNvPr id="11" name="TextBox 10"/>
          <p:cNvSpPr txBox="1"/>
          <p:nvPr/>
        </p:nvSpPr>
        <p:spPr>
          <a:xfrm>
            <a:off x="1412781" y="2094139"/>
            <a:ext cx="2533835" cy="369332"/>
          </a:xfrm>
          <a:prstGeom prst="rect">
            <a:avLst/>
          </a:prstGeom>
          <a:noFill/>
        </p:spPr>
        <p:txBody>
          <a:bodyPr wrap="none">
            <a:prstTxWarp prst="textDeflateBottom">
              <a:avLst/>
            </a:prstTxWarp>
            <a:spAutoFit/>
          </a:bodyPr>
          <a:lstStyle>
            <a:defPPr>
              <a:defRPr lang="en-US"/>
            </a:defPPr>
          </a:lstStyle>
          <a:p>
            <a:pPr>
              <a:defRPr/>
            </a:pPr>
            <a:r>
              <a:rPr lang="en-GB" b="1" dirty="0">
                <a:solidFill>
                  <a:srgbClr val="FFC000"/>
                </a:solidFill>
                <a:effectLst>
                  <a:outerShdw blurRad="38100" dist="38100" dir="2700000" algn="tl">
                    <a:srgbClr val="000000">
                      <a:alpha val="43137"/>
                    </a:srgbClr>
                  </a:outerShdw>
                </a:effectLst>
              </a:rPr>
              <a:t>Knowledge Management.</a:t>
            </a:r>
          </a:p>
        </p:txBody>
      </p:sp>
      <p:sp>
        <p:nvSpPr>
          <p:cNvPr id="12" name="TextBox 11"/>
          <p:cNvSpPr txBox="1"/>
          <p:nvPr/>
        </p:nvSpPr>
        <p:spPr>
          <a:xfrm>
            <a:off x="1593826" y="2455454"/>
            <a:ext cx="2171748" cy="369332"/>
          </a:xfrm>
          <a:prstGeom prst="rect">
            <a:avLst/>
          </a:prstGeom>
          <a:noFill/>
        </p:spPr>
        <p:txBody>
          <a:bodyPr wrap="none">
            <a:prstTxWarp prst="textDeflateBottom">
              <a:avLst/>
            </a:prstTxWarp>
            <a:spAutoFit/>
          </a:bodyPr>
          <a:lstStyle>
            <a:defPPr>
              <a:defRPr lang="en-US"/>
            </a:defPPr>
          </a:lstStyle>
          <a:p>
            <a:pPr>
              <a:defRPr/>
            </a:pPr>
            <a:r>
              <a:rPr lang="en-GB" b="1" dirty="0">
                <a:solidFill>
                  <a:srgbClr val="FFC000"/>
                </a:solidFill>
                <a:effectLst>
                  <a:outerShdw blurRad="38100" dist="38100" dir="2700000" algn="tl">
                    <a:srgbClr val="000000">
                      <a:alpha val="43137"/>
                    </a:srgbClr>
                  </a:outerShdw>
                </a:effectLst>
              </a:rPr>
              <a:t>Knowledge Networks</a:t>
            </a:r>
          </a:p>
        </p:txBody>
      </p:sp>
      <p:sp>
        <p:nvSpPr>
          <p:cNvPr id="13" name="Content Placeholder 2"/>
          <p:cNvSpPr txBox="1">
            <a:spLocks/>
          </p:cNvSpPr>
          <p:nvPr/>
        </p:nvSpPr>
        <p:spPr>
          <a:xfrm>
            <a:off x="5394169" y="1034256"/>
            <a:ext cx="3352800" cy="5373687"/>
          </a:xfrm>
          <a:prstGeom prst="rect">
            <a:avLst/>
          </a:prstGeom>
          <a:ln>
            <a:solidFill>
              <a:schemeClr val="tx1"/>
            </a:solidFill>
          </a:ln>
        </p:spPr>
        <p:txBody>
          <a:bodyPr/>
          <a:lstStyle>
            <a:lvl1pPr marL="342900" indent="-342900" algn="l" rtl="0" eaLnBrk="0" fontAlgn="base" hangingPunct="0">
              <a:spcBef>
                <a:spcPct val="20000"/>
              </a:spcBef>
              <a:spcAft>
                <a:spcPct val="0"/>
              </a:spcAft>
              <a:buClr>
                <a:srgbClr val="99CCFF"/>
              </a:buClr>
              <a:buSzPct val="110000"/>
              <a:buChar char="•"/>
              <a:defRPr lang="en-GB" sz="2400" dirty="0">
                <a:solidFill>
                  <a:srgbClr val="FFFFFF"/>
                </a:solidFill>
                <a:effectLst>
                  <a:outerShdw blurRad="38100" dist="38100" dir="2700000" algn="tl">
                    <a:srgbClr val="000000">
                      <a:alpha val="43137"/>
                    </a:srgbClr>
                  </a:outerShdw>
                </a:effectLst>
                <a:latin typeface="+mj-lt"/>
                <a:ea typeface="+mn-ea"/>
                <a:cs typeface="Times New Roman" pitchFamily="18" charset="0"/>
              </a:defRPr>
            </a:lvl1pPr>
            <a:lvl2pPr marL="742950" indent="-285750" algn="l" rtl="0" eaLnBrk="0" fontAlgn="base" hangingPunct="0">
              <a:spcBef>
                <a:spcPct val="20000"/>
              </a:spcBef>
              <a:spcAft>
                <a:spcPct val="0"/>
              </a:spcAft>
              <a:buClr>
                <a:srgbClr val="99CCFF"/>
              </a:buClr>
              <a:buSzPct val="110000"/>
              <a:buChar char="•"/>
              <a:defRPr sz="2400">
                <a:solidFill>
                  <a:srgbClr val="FFFFCC"/>
                </a:solidFill>
                <a:effectLst>
                  <a:outerShdw blurRad="38100" dist="38100" dir="2700000" algn="tl">
                    <a:srgbClr val="000000">
                      <a:alpha val="43137"/>
                    </a:srgbClr>
                  </a:outerShdw>
                </a:effectLst>
                <a:latin typeface="+mj-lt"/>
                <a:cs typeface="Times New Roman" pitchFamily="18" charset="0"/>
              </a:defRPr>
            </a:lvl2pPr>
            <a:lvl3pPr marL="1143000" indent="-228600" algn="l" rtl="0" eaLnBrk="0" fontAlgn="base" hangingPunct="0">
              <a:spcBef>
                <a:spcPct val="20000"/>
              </a:spcBef>
              <a:spcAft>
                <a:spcPct val="0"/>
              </a:spcAft>
              <a:buClr>
                <a:srgbClr val="99CCFF"/>
              </a:buClr>
              <a:buSzPct val="110000"/>
              <a:buChar char="•"/>
              <a:defRPr sz="2000">
                <a:solidFill>
                  <a:srgbClr val="FFFFCC"/>
                </a:solidFill>
                <a:effectLst>
                  <a:outerShdw blurRad="38100" dist="38100" dir="2700000" algn="tl">
                    <a:srgbClr val="000000">
                      <a:alpha val="43137"/>
                    </a:srgbClr>
                  </a:outerShdw>
                </a:effectLst>
                <a:latin typeface="+mj-lt"/>
                <a:cs typeface="Times New Roman" pitchFamily="18" charset="0"/>
              </a:defRPr>
            </a:lvl3pPr>
            <a:lvl4pPr marL="1600200" indent="-228600" algn="l" rtl="0" eaLnBrk="0" fontAlgn="base" hangingPunct="0">
              <a:spcBef>
                <a:spcPct val="20000"/>
              </a:spcBef>
              <a:spcAft>
                <a:spcPct val="0"/>
              </a:spcAft>
              <a:buClr>
                <a:srgbClr val="99CCFF"/>
              </a:buClr>
              <a:buSzPct val="110000"/>
              <a:buChar char="•"/>
              <a:defRPr sz="2000">
                <a:solidFill>
                  <a:srgbClr val="FFFFCC"/>
                </a:solidFill>
                <a:effectLst>
                  <a:outerShdw blurRad="38100" dist="38100" dir="2700000" algn="tl">
                    <a:srgbClr val="000000">
                      <a:alpha val="43137"/>
                    </a:srgbClr>
                  </a:outerShdw>
                </a:effectLst>
                <a:latin typeface="+mj-lt"/>
                <a:cs typeface="Times New Roman" pitchFamily="18" charset="0"/>
              </a:defRPr>
            </a:lvl4pPr>
            <a:lvl5pPr marL="2057400" indent="-228600" algn="l" rtl="0" eaLnBrk="0" fontAlgn="base" hangingPunct="0">
              <a:spcBef>
                <a:spcPct val="20000"/>
              </a:spcBef>
              <a:spcAft>
                <a:spcPct val="0"/>
              </a:spcAft>
              <a:buClr>
                <a:srgbClr val="99CCFF"/>
              </a:buClr>
              <a:buSzPct val="110000"/>
              <a:buChar char="•"/>
              <a:defRPr sz="2000">
                <a:solidFill>
                  <a:srgbClr val="FFFFCC"/>
                </a:solidFill>
                <a:effectLst>
                  <a:outerShdw blurRad="38100" dist="38100" dir="2700000" algn="tl">
                    <a:srgbClr val="000000">
                      <a:alpha val="43137"/>
                    </a:srgbClr>
                  </a:outerShdw>
                </a:effectLst>
                <a:latin typeface="+mj-lt"/>
                <a:cs typeface="Times New Roman" pitchFamily="18" charset="0"/>
              </a:defRPr>
            </a:lvl5pPr>
            <a:lvl6pPr marL="2514600" indent="-228600" algn="l" rtl="0" fontAlgn="base">
              <a:spcBef>
                <a:spcPct val="20000"/>
              </a:spcBef>
              <a:spcAft>
                <a:spcPct val="0"/>
              </a:spcAft>
              <a:buClr>
                <a:srgbClr val="99CCFF"/>
              </a:buClr>
              <a:buSzPct val="110000"/>
              <a:buChar char="•"/>
              <a:defRPr sz="2400">
                <a:solidFill>
                  <a:srgbClr val="FFFFCC"/>
                </a:solidFill>
                <a:latin typeface="+mn-lt"/>
              </a:defRPr>
            </a:lvl6pPr>
            <a:lvl7pPr marL="2971800" indent="-228600" algn="l" rtl="0" fontAlgn="base">
              <a:spcBef>
                <a:spcPct val="20000"/>
              </a:spcBef>
              <a:spcAft>
                <a:spcPct val="0"/>
              </a:spcAft>
              <a:buClr>
                <a:srgbClr val="99CCFF"/>
              </a:buClr>
              <a:buSzPct val="110000"/>
              <a:buChar char="•"/>
              <a:defRPr sz="2400">
                <a:solidFill>
                  <a:srgbClr val="FFFFCC"/>
                </a:solidFill>
                <a:latin typeface="+mn-lt"/>
              </a:defRPr>
            </a:lvl7pPr>
            <a:lvl8pPr marL="3429000" indent="-228600" algn="l" rtl="0" fontAlgn="base">
              <a:spcBef>
                <a:spcPct val="20000"/>
              </a:spcBef>
              <a:spcAft>
                <a:spcPct val="0"/>
              </a:spcAft>
              <a:buClr>
                <a:srgbClr val="99CCFF"/>
              </a:buClr>
              <a:buSzPct val="110000"/>
              <a:buChar char="•"/>
              <a:defRPr sz="2400">
                <a:solidFill>
                  <a:srgbClr val="FFFFCC"/>
                </a:solidFill>
                <a:latin typeface="+mn-lt"/>
              </a:defRPr>
            </a:lvl8pPr>
            <a:lvl9pPr marL="3886200" indent="-228600" algn="l" rtl="0" fontAlgn="base">
              <a:spcBef>
                <a:spcPct val="20000"/>
              </a:spcBef>
              <a:spcAft>
                <a:spcPct val="0"/>
              </a:spcAft>
              <a:buClr>
                <a:srgbClr val="99CCFF"/>
              </a:buClr>
              <a:buSzPct val="110000"/>
              <a:buChar char="•"/>
              <a:defRPr sz="2400">
                <a:solidFill>
                  <a:srgbClr val="FFFFCC"/>
                </a:solidFill>
                <a:latin typeface="+mn-lt"/>
              </a:defRPr>
            </a:lvl9pPr>
          </a:lstStyle>
          <a:p>
            <a:pPr marL="0" indent="0" algn="ctr" eaLnBrk="1" hangingPunct="1">
              <a:spcBef>
                <a:spcPct val="0"/>
              </a:spcBef>
              <a:buClrTx/>
              <a:buSzTx/>
              <a:buFontTx/>
              <a:buNone/>
              <a:defRPr/>
            </a:pPr>
            <a:r>
              <a:rPr sz="2600" dirty="0" smtClean="0">
                <a:solidFill>
                  <a:schemeClr val="tx1"/>
                </a:solidFill>
                <a:effectLst/>
                <a:latin typeface="Calibri" panose="020F0502020204030204" pitchFamily="34" charset="0"/>
              </a:rPr>
              <a:t>A</a:t>
            </a:r>
            <a:r>
              <a:rPr sz="2600" b="1" dirty="0" smtClean="0">
                <a:solidFill>
                  <a:schemeClr val="tx1"/>
                </a:solidFill>
                <a:effectLst/>
                <a:latin typeface="Calibri" panose="020F0502020204030204" pitchFamily="34" charset="0"/>
              </a:rPr>
              <a:t> </a:t>
            </a:r>
            <a:r>
              <a:rPr sz="2600" b="1" u="sng" dirty="0" smtClean="0">
                <a:solidFill>
                  <a:schemeClr val="tx1"/>
                </a:solidFill>
                <a:effectLst/>
                <a:latin typeface="Calibri" panose="020F0502020204030204" pitchFamily="34" charset="0"/>
              </a:rPr>
              <a:t>systematic</a:t>
            </a:r>
            <a:r>
              <a:rPr sz="2600" b="1" dirty="0" smtClean="0">
                <a:solidFill>
                  <a:schemeClr val="tx1"/>
                </a:solidFill>
                <a:effectLst/>
                <a:latin typeface="Calibri" panose="020F0502020204030204" pitchFamily="34" charset="0"/>
              </a:rPr>
              <a:t> </a:t>
            </a:r>
            <a:r>
              <a:rPr sz="2600" dirty="0" smtClean="0">
                <a:solidFill>
                  <a:schemeClr val="tx1"/>
                </a:solidFill>
                <a:effectLst/>
                <a:latin typeface="Calibri" panose="020F0502020204030204" pitchFamily="34" charset="0"/>
              </a:rPr>
              <a:t>and</a:t>
            </a:r>
            <a:r>
              <a:rPr sz="2600" b="1" dirty="0" smtClean="0">
                <a:solidFill>
                  <a:schemeClr val="tx1"/>
                </a:solidFill>
                <a:effectLst/>
                <a:latin typeface="Calibri" panose="020F0502020204030204" pitchFamily="34" charset="0"/>
              </a:rPr>
              <a:t> </a:t>
            </a:r>
            <a:r>
              <a:rPr sz="2600" b="1" u="sng" dirty="0" smtClean="0">
                <a:solidFill>
                  <a:schemeClr val="tx1"/>
                </a:solidFill>
                <a:effectLst/>
                <a:latin typeface="Calibri" panose="020F0502020204030204" pitchFamily="34" charset="0"/>
              </a:rPr>
              <a:t>integrated</a:t>
            </a:r>
            <a:r>
              <a:rPr sz="2600" b="1" dirty="0" smtClean="0">
                <a:solidFill>
                  <a:schemeClr val="tx1"/>
                </a:solidFill>
                <a:effectLst/>
                <a:latin typeface="Calibri" panose="020F0502020204030204" pitchFamily="34" charset="0"/>
              </a:rPr>
              <a:t> </a:t>
            </a:r>
            <a:r>
              <a:rPr sz="2600" dirty="0" smtClean="0">
                <a:solidFill>
                  <a:schemeClr val="tx1"/>
                </a:solidFill>
                <a:effectLst/>
                <a:latin typeface="Calibri" panose="020F0502020204030204" pitchFamily="34" charset="0"/>
              </a:rPr>
              <a:t>approach to develop and </a:t>
            </a:r>
            <a:r>
              <a:rPr sz="2600" b="1" u="sng" dirty="0" smtClean="0">
                <a:solidFill>
                  <a:schemeClr val="tx1"/>
                </a:solidFill>
                <a:effectLst/>
                <a:latin typeface="Calibri" panose="020F0502020204030204" pitchFamily="34" charset="0"/>
              </a:rPr>
              <a:t>continuously</a:t>
            </a:r>
            <a:r>
              <a:rPr sz="2600" b="1" dirty="0" smtClean="0">
                <a:solidFill>
                  <a:schemeClr val="tx1"/>
                </a:solidFill>
                <a:effectLst/>
                <a:latin typeface="Calibri" panose="020F0502020204030204" pitchFamily="34" charset="0"/>
              </a:rPr>
              <a:t> </a:t>
            </a:r>
            <a:r>
              <a:rPr sz="2600" dirty="0" smtClean="0">
                <a:solidFill>
                  <a:schemeClr val="tx1"/>
                </a:solidFill>
                <a:effectLst/>
                <a:latin typeface="Calibri" panose="020F0502020204030204" pitchFamily="34" charset="0"/>
              </a:rPr>
              <a:t>improve </a:t>
            </a:r>
            <a:r>
              <a:rPr sz="2600" b="1" u="sng" dirty="0" smtClean="0">
                <a:solidFill>
                  <a:schemeClr val="tx1"/>
                </a:solidFill>
                <a:effectLst/>
                <a:latin typeface="Calibri" panose="020F0502020204030204" pitchFamily="34" charset="0"/>
              </a:rPr>
              <a:t>competences</a:t>
            </a:r>
            <a:r>
              <a:rPr sz="2600" b="1" dirty="0" smtClean="0">
                <a:solidFill>
                  <a:schemeClr val="tx1"/>
                </a:solidFill>
                <a:effectLst/>
                <a:latin typeface="Calibri" panose="020F0502020204030204" pitchFamily="34" charset="0"/>
              </a:rPr>
              <a:t> </a:t>
            </a:r>
            <a:r>
              <a:rPr sz="2600" dirty="0" smtClean="0">
                <a:solidFill>
                  <a:schemeClr val="tx1"/>
                </a:solidFill>
                <a:effectLst/>
                <a:latin typeface="Calibri" panose="020F0502020204030204" pitchFamily="34" charset="0"/>
              </a:rPr>
              <a:t>and</a:t>
            </a:r>
            <a:r>
              <a:rPr sz="2600" b="1" dirty="0" smtClean="0">
                <a:solidFill>
                  <a:schemeClr val="tx1"/>
                </a:solidFill>
                <a:effectLst/>
                <a:latin typeface="Calibri" panose="020F0502020204030204" pitchFamily="34" charset="0"/>
              </a:rPr>
              <a:t> </a:t>
            </a:r>
            <a:r>
              <a:rPr sz="2600" b="1" u="sng" dirty="0" smtClean="0">
                <a:solidFill>
                  <a:schemeClr val="tx1"/>
                </a:solidFill>
                <a:effectLst/>
                <a:latin typeface="Calibri" panose="020F0502020204030204" pitchFamily="34" charset="0"/>
              </a:rPr>
              <a:t>capabilities</a:t>
            </a:r>
            <a:r>
              <a:rPr sz="2600" b="1" dirty="0" smtClean="0">
                <a:solidFill>
                  <a:schemeClr val="tx1"/>
                </a:solidFill>
                <a:effectLst/>
                <a:latin typeface="Calibri" panose="020F0502020204030204" pitchFamily="34" charset="0"/>
              </a:rPr>
              <a:t> </a:t>
            </a:r>
            <a:r>
              <a:rPr sz="2600" dirty="0" smtClean="0">
                <a:solidFill>
                  <a:schemeClr val="tx1"/>
                </a:solidFill>
                <a:effectLst/>
                <a:latin typeface="Calibri" panose="020F0502020204030204" pitchFamily="34" charset="0"/>
              </a:rPr>
              <a:t>necessary for achieving safe, secure and sustainable nuclear power programme</a:t>
            </a:r>
            <a:r>
              <a:rPr sz="2600" b="1" dirty="0" smtClean="0">
                <a:solidFill>
                  <a:schemeClr val="tx1"/>
                </a:solidFill>
                <a:effectLst/>
                <a:latin typeface="Calibri" panose="020F0502020204030204" pitchFamily="34" charset="0"/>
              </a:rPr>
              <a:t>. </a:t>
            </a:r>
          </a:p>
          <a:p>
            <a:pPr>
              <a:defRPr/>
            </a:pPr>
            <a:endParaRPr kern="0" dirty="0"/>
          </a:p>
        </p:txBody>
      </p:sp>
      <p:sp>
        <p:nvSpPr>
          <p:cNvPr id="14" name="TextBox 13"/>
          <p:cNvSpPr txBox="1"/>
          <p:nvPr/>
        </p:nvSpPr>
        <p:spPr>
          <a:xfrm>
            <a:off x="-203200" y="661042"/>
            <a:ext cx="5472608" cy="1656184"/>
          </a:xfrm>
          <a:prstGeom prst="rect">
            <a:avLst/>
          </a:prstGeom>
          <a:noFill/>
        </p:spPr>
        <p:txBody>
          <a:bodyPr spcFirstLastPara="1">
            <a:prstTxWarp prst="textArchUp">
              <a:avLst/>
            </a:prstTxWarp>
            <a:spAutoFit/>
          </a:bodyPr>
          <a:lstStyle/>
          <a:p>
            <a:pPr>
              <a:defRPr/>
            </a:pPr>
            <a:r>
              <a:rPr lang="en-US" sz="4400" b="1" dirty="0" smtClean="0">
                <a:ln w="18415" cmpd="sng">
                  <a:noFill/>
                  <a:prstDash val="solid"/>
                </a:ln>
                <a:solidFill>
                  <a:schemeClr val="bg2">
                    <a:lumMod val="75000"/>
                  </a:schemeClr>
                </a:solidFill>
                <a:latin typeface="Calibri" pitchFamily="34" charset="0"/>
              </a:rPr>
              <a:t>       </a:t>
            </a:r>
            <a:endParaRPr lang="en-US" sz="4400" b="1" dirty="0">
              <a:ln w="18415" cmpd="sng">
                <a:noFill/>
                <a:prstDash val="solid"/>
              </a:ln>
              <a:solidFill>
                <a:schemeClr val="bg2">
                  <a:lumMod val="75000"/>
                </a:schemeClr>
              </a:solidFill>
              <a:latin typeface="Calibri" pitchFamily="34" charset="0"/>
            </a:endParaRPr>
          </a:p>
        </p:txBody>
      </p:sp>
    </p:spTree>
    <p:extLst>
      <p:ext uri="{BB962C8B-B14F-4D97-AF65-F5344CB8AC3E}">
        <p14:creationId xmlns:p14="http://schemas.microsoft.com/office/powerpoint/2010/main" val="429158937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GNSSN-Capacity </a:t>
            </a:r>
            <a:r>
              <a:rPr lang="en-GB" dirty="0"/>
              <a:t>Building</a:t>
            </a:r>
          </a:p>
        </p:txBody>
      </p:sp>
      <p:sp>
        <p:nvSpPr>
          <p:cNvPr id="5" name="TextBox 4"/>
          <p:cNvSpPr txBox="1"/>
          <p:nvPr/>
        </p:nvSpPr>
        <p:spPr>
          <a:xfrm>
            <a:off x="4658389" y="1384315"/>
            <a:ext cx="4522123" cy="5062924"/>
          </a:xfrm>
          <a:prstGeom prst="rect">
            <a:avLst/>
          </a:prstGeom>
          <a:noFill/>
        </p:spPr>
        <p:txBody>
          <a:bodyPr wrap="square" rtlCol="0">
            <a:spAutoFit/>
          </a:bodyPr>
          <a:lstStyle/>
          <a:p>
            <a:pPr marL="285750" indent="-285750" defTabSz="457200">
              <a:spcBef>
                <a:spcPct val="20000"/>
              </a:spcBef>
              <a:spcAft>
                <a:spcPts val="600"/>
              </a:spcAft>
              <a:buClr>
                <a:sysClr val="window" lastClr="FFFFFF"/>
              </a:buClr>
              <a:buSzPct val="80000"/>
              <a:buFont typeface="Wingdings 3" panose="05040102010807070707" pitchFamily="18" charset="2"/>
              <a:buChar char=""/>
            </a:pPr>
            <a:r>
              <a:rPr lang="en-GB" sz="2000" b="1" dirty="0">
                <a:solidFill>
                  <a:srgbClr val="146194">
                    <a:lumMod val="75000"/>
                  </a:srgbClr>
                </a:solidFill>
                <a:latin typeface="Century Gothic" panose="020B0502020202020204"/>
              </a:rPr>
              <a:t>Government:</a:t>
            </a:r>
          </a:p>
          <a:p>
            <a:pPr lvl="1" defTabSz="457200"/>
            <a:r>
              <a:rPr lang="en-GB" sz="2000" dirty="0" smtClean="0">
                <a:solidFill>
                  <a:srgbClr val="146194">
                    <a:lumMod val="75000"/>
                  </a:srgbClr>
                </a:solidFill>
                <a:latin typeface="Century Gothic" panose="020B0502020202020204"/>
              </a:rPr>
              <a:t>National strategies</a:t>
            </a:r>
          </a:p>
          <a:p>
            <a:pPr lvl="1" defTabSz="457200"/>
            <a:r>
              <a:rPr lang="en-GB" sz="2000" dirty="0" smtClean="0">
                <a:solidFill>
                  <a:srgbClr val="146194">
                    <a:lumMod val="75000"/>
                  </a:srgbClr>
                </a:solidFill>
                <a:latin typeface="Century Gothic" panose="020B0502020202020204"/>
              </a:rPr>
              <a:t>Strategic partnership</a:t>
            </a:r>
          </a:p>
          <a:p>
            <a:pPr lvl="1" defTabSz="457200"/>
            <a:r>
              <a:rPr lang="en-GB" sz="2000" dirty="0" smtClean="0">
                <a:solidFill>
                  <a:srgbClr val="146194">
                    <a:lumMod val="75000"/>
                  </a:srgbClr>
                </a:solidFill>
                <a:latin typeface="Century Gothic" panose="020B0502020202020204"/>
              </a:rPr>
              <a:t>Framework for Coordination</a:t>
            </a:r>
          </a:p>
          <a:p>
            <a:pPr lvl="1" defTabSz="457200"/>
            <a:r>
              <a:rPr lang="en-GB" sz="2000" dirty="0" smtClean="0">
                <a:solidFill>
                  <a:srgbClr val="146194">
                    <a:lumMod val="75000"/>
                  </a:srgbClr>
                </a:solidFill>
                <a:latin typeface="Century Gothic" panose="020B0502020202020204"/>
              </a:rPr>
              <a:t>Governance </a:t>
            </a:r>
            <a:endParaRPr lang="en-GB" sz="2000" dirty="0">
              <a:solidFill>
                <a:srgbClr val="146194">
                  <a:lumMod val="75000"/>
                </a:srgbClr>
              </a:solidFill>
              <a:latin typeface="Century Gothic" panose="020B0502020202020204"/>
            </a:endParaRPr>
          </a:p>
          <a:p>
            <a:pPr marL="285750" indent="-285750" defTabSz="457200">
              <a:spcBef>
                <a:spcPct val="20000"/>
              </a:spcBef>
              <a:spcAft>
                <a:spcPts val="600"/>
              </a:spcAft>
              <a:buClr>
                <a:sysClr val="window" lastClr="FFFFFF"/>
              </a:buClr>
              <a:buSzPct val="80000"/>
              <a:buFont typeface="Wingdings 3" panose="05040102010807070707" pitchFamily="18" charset="2"/>
              <a:buChar char=""/>
            </a:pPr>
            <a:r>
              <a:rPr lang="en-GB" sz="2000" b="1" dirty="0">
                <a:solidFill>
                  <a:srgbClr val="146194">
                    <a:lumMod val="75000"/>
                  </a:srgbClr>
                </a:solidFill>
                <a:latin typeface="Century Gothic" panose="020B0502020202020204"/>
              </a:rPr>
              <a:t>Organization:</a:t>
            </a:r>
          </a:p>
          <a:p>
            <a:pPr lvl="1" defTabSz="457200"/>
            <a:r>
              <a:rPr lang="en-GB" sz="2000" dirty="0" smtClean="0">
                <a:solidFill>
                  <a:srgbClr val="146194">
                    <a:lumMod val="75000"/>
                  </a:srgbClr>
                </a:solidFill>
                <a:latin typeface="Century Gothic" panose="020B0502020202020204"/>
              </a:rPr>
              <a:t>Planning</a:t>
            </a:r>
          </a:p>
          <a:p>
            <a:pPr lvl="1" defTabSz="457200"/>
            <a:r>
              <a:rPr lang="en-GB" sz="2000" dirty="0">
                <a:solidFill>
                  <a:srgbClr val="146194">
                    <a:lumMod val="75000"/>
                  </a:srgbClr>
                </a:solidFill>
                <a:latin typeface="Century Gothic" panose="020B0502020202020204"/>
              </a:rPr>
              <a:t>M</a:t>
            </a:r>
            <a:r>
              <a:rPr lang="en-GB" sz="2000" dirty="0" smtClean="0">
                <a:solidFill>
                  <a:srgbClr val="146194">
                    <a:lumMod val="75000"/>
                  </a:srgbClr>
                </a:solidFill>
                <a:latin typeface="Century Gothic" panose="020B0502020202020204"/>
              </a:rPr>
              <a:t>anagement </a:t>
            </a:r>
          </a:p>
          <a:p>
            <a:pPr lvl="1" defTabSz="457200"/>
            <a:r>
              <a:rPr lang="en-GB" sz="2000" dirty="0" smtClean="0">
                <a:solidFill>
                  <a:srgbClr val="146194">
                    <a:lumMod val="75000"/>
                  </a:srgbClr>
                </a:solidFill>
                <a:latin typeface="Century Gothic" panose="020B0502020202020204"/>
              </a:rPr>
              <a:t>Training Programme</a:t>
            </a:r>
          </a:p>
          <a:p>
            <a:pPr lvl="1" defTabSz="457200"/>
            <a:r>
              <a:rPr lang="en-GB" sz="2000" dirty="0" smtClean="0">
                <a:solidFill>
                  <a:srgbClr val="146194">
                    <a:lumMod val="75000"/>
                  </a:srgbClr>
                </a:solidFill>
                <a:latin typeface="Century Gothic" panose="020B0502020202020204"/>
              </a:rPr>
              <a:t>Technical partnership</a:t>
            </a:r>
            <a:endParaRPr lang="en-GB" sz="2000" dirty="0">
              <a:solidFill>
                <a:srgbClr val="146194">
                  <a:lumMod val="75000"/>
                </a:srgbClr>
              </a:solidFill>
              <a:latin typeface="Century Gothic" panose="020B0502020202020204"/>
            </a:endParaRPr>
          </a:p>
          <a:p>
            <a:pPr marL="285750" indent="-285750" defTabSz="457200">
              <a:spcBef>
                <a:spcPct val="20000"/>
              </a:spcBef>
              <a:spcAft>
                <a:spcPts val="600"/>
              </a:spcAft>
              <a:buClr>
                <a:sysClr val="window" lastClr="FFFFFF"/>
              </a:buClr>
              <a:buSzPct val="80000"/>
              <a:buFont typeface="Wingdings 3" panose="05040102010807070707" pitchFamily="18" charset="2"/>
              <a:buChar char=""/>
            </a:pPr>
            <a:r>
              <a:rPr lang="en-GB" sz="2000" b="1" dirty="0">
                <a:solidFill>
                  <a:srgbClr val="146194">
                    <a:lumMod val="75000"/>
                  </a:srgbClr>
                </a:solidFill>
                <a:latin typeface="Century Gothic" panose="020B0502020202020204"/>
              </a:rPr>
              <a:t>Individual:</a:t>
            </a:r>
          </a:p>
          <a:p>
            <a:pPr lvl="1" defTabSz="457200"/>
            <a:r>
              <a:rPr lang="en-GB" sz="2000" dirty="0">
                <a:solidFill>
                  <a:srgbClr val="146194">
                    <a:lumMod val="75000"/>
                  </a:srgbClr>
                </a:solidFill>
                <a:latin typeface="Century Gothic" panose="020B0502020202020204"/>
              </a:rPr>
              <a:t>C</a:t>
            </a:r>
            <a:r>
              <a:rPr lang="en-GB" sz="2000" dirty="0" smtClean="0">
                <a:solidFill>
                  <a:srgbClr val="146194">
                    <a:lumMod val="75000"/>
                  </a:srgbClr>
                </a:solidFill>
                <a:latin typeface="Century Gothic" panose="020B0502020202020204"/>
              </a:rPr>
              <a:t>ompetency</a:t>
            </a:r>
          </a:p>
          <a:p>
            <a:pPr lvl="1" defTabSz="457200"/>
            <a:r>
              <a:rPr lang="en-GB" sz="2000" dirty="0" smtClean="0">
                <a:solidFill>
                  <a:srgbClr val="146194">
                    <a:lumMod val="75000"/>
                  </a:srgbClr>
                </a:solidFill>
                <a:latin typeface="Century Gothic" panose="020B0502020202020204"/>
              </a:rPr>
              <a:t>Knowledge</a:t>
            </a:r>
          </a:p>
          <a:p>
            <a:pPr lvl="1" defTabSz="457200"/>
            <a:r>
              <a:rPr lang="en-GB" sz="2000" dirty="0">
                <a:solidFill>
                  <a:srgbClr val="146194">
                    <a:lumMod val="75000"/>
                  </a:srgbClr>
                </a:solidFill>
                <a:latin typeface="Century Gothic" panose="020B0502020202020204"/>
              </a:rPr>
              <a:t>T</a:t>
            </a:r>
            <a:r>
              <a:rPr lang="en-GB" sz="2000" dirty="0" smtClean="0">
                <a:solidFill>
                  <a:srgbClr val="146194">
                    <a:lumMod val="75000"/>
                  </a:srgbClr>
                </a:solidFill>
                <a:latin typeface="Century Gothic" panose="020B0502020202020204"/>
              </a:rPr>
              <a:t>raining</a:t>
            </a:r>
            <a:endParaRPr lang="en-GB" sz="2000" dirty="0">
              <a:solidFill>
                <a:srgbClr val="146194">
                  <a:lumMod val="75000"/>
                </a:srgbClr>
              </a:solidFill>
              <a:latin typeface="Century Gothic" panose="020B0502020202020204"/>
            </a:endParaRPr>
          </a:p>
          <a:p>
            <a:pPr marL="285750" indent="-285750" defTabSz="457200">
              <a:buFont typeface="Wingdings" panose="05000000000000000000" pitchFamily="2" charset="2"/>
              <a:buChar char="Ø"/>
            </a:pPr>
            <a:endParaRPr lang="en-GB" sz="2000" dirty="0">
              <a:solidFill>
                <a:srgbClr val="146194">
                  <a:lumMod val="75000"/>
                </a:srgbClr>
              </a:solidFill>
              <a:latin typeface="Century Gothic" panose="020B0502020202020204"/>
            </a:endParaRPr>
          </a:p>
        </p:txBody>
      </p:sp>
      <p:graphicFrame>
        <p:nvGraphicFramePr>
          <p:cNvPr id="6" name="Diagram 5"/>
          <p:cNvGraphicFramePr/>
          <p:nvPr>
            <p:extLst>
              <p:ext uri="{D42A27DB-BD31-4B8C-83A1-F6EECF244321}">
                <p14:modId xmlns:p14="http://schemas.microsoft.com/office/powerpoint/2010/main" val="2509854161"/>
              </p:ext>
            </p:extLst>
          </p:nvPr>
        </p:nvGraphicFramePr>
        <p:xfrm>
          <a:off x="-396552" y="1484784"/>
          <a:ext cx="5328592" cy="393556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8157559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GNSSN and Knowledge Management </a:t>
            </a:r>
            <a:endParaRPr lang="en-GB" dirty="0"/>
          </a:p>
        </p:txBody>
      </p:sp>
      <p:sp>
        <p:nvSpPr>
          <p:cNvPr id="3" name="Content Placeholder 2"/>
          <p:cNvSpPr>
            <a:spLocks noGrp="1"/>
          </p:cNvSpPr>
          <p:nvPr>
            <p:ph sz="half" idx="1"/>
          </p:nvPr>
        </p:nvSpPr>
        <p:spPr/>
        <p:txBody>
          <a:bodyPr>
            <a:normAutofit/>
          </a:bodyPr>
          <a:lstStyle/>
          <a:p>
            <a:pPr marL="0" indent="0">
              <a:buNone/>
            </a:pPr>
            <a:r>
              <a:rPr lang="en-GB" b="1" u="sng" dirty="0" smtClean="0"/>
              <a:t>Information Management</a:t>
            </a:r>
          </a:p>
          <a:p>
            <a:r>
              <a:rPr lang="en-GB" dirty="0"/>
              <a:t>Knowledge as an object</a:t>
            </a:r>
          </a:p>
          <a:p>
            <a:r>
              <a:rPr lang="en-GB" dirty="0" smtClean="0"/>
              <a:t>IT Network</a:t>
            </a:r>
          </a:p>
          <a:p>
            <a:r>
              <a:rPr lang="en-GB" dirty="0" smtClean="0"/>
              <a:t>Use and reuse of Knowledge</a:t>
            </a:r>
          </a:p>
          <a:p>
            <a:endParaRPr lang="en-GB" dirty="0"/>
          </a:p>
          <a:p>
            <a:pPr marL="0" indent="0">
              <a:buNone/>
            </a:pPr>
            <a:r>
              <a:rPr lang="en-GB" b="1" u="sng" dirty="0"/>
              <a:t>Human Resource Management</a:t>
            </a:r>
          </a:p>
          <a:p>
            <a:r>
              <a:rPr lang="en-GB" dirty="0" smtClean="0"/>
              <a:t>Knowledge as a process </a:t>
            </a:r>
          </a:p>
          <a:p>
            <a:r>
              <a:rPr lang="en-GB" dirty="0" smtClean="0"/>
              <a:t>Human network</a:t>
            </a:r>
          </a:p>
          <a:p>
            <a:r>
              <a:rPr lang="en-GB" dirty="0" smtClean="0"/>
              <a:t>Creation of Knowledge </a:t>
            </a:r>
          </a:p>
          <a:p>
            <a:endParaRPr lang="en-GB" dirty="0" smtClean="0"/>
          </a:p>
          <a:p>
            <a:endParaRPr lang="en-GB" dirty="0" smtClean="0"/>
          </a:p>
          <a:p>
            <a:endParaRPr lang="en-GB" dirty="0"/>
          </a:p>
        </p:txBody>
      </p:sp>
      <p:grpSp>
        <p:nvGrpSpPr>
          <p:cNvPr id="5" name="Group 4"/>
          <p:cNvGrpSpPr/>
          <p:nvPr/>
        </p:nvGrpSpPr>
        <p:grpSpPr>
          <a:xfrm>
            <a:off x="228539" y="1972486"/>
            <a:ext cx="2335077" cy="884582"/>
            <a:chOff x="151215" y="1972486"/>
            <a:chExt cx="2322193" cy="841144"/>
          </a:xfrm>
        </p:grpSpPr>
        <p:pic>
          <p:nvPicPr>
            <p:cNvPr id="6" name="Picture 5"/>
            <p:cNvPicPr>
              <a:picLocks noChangeAspect="1"/>
            </p:cNvPicPr>
            <p:nvPr/>
          </p:nvPicPr>
          <p:blipFill>
            <a:blip r:embed="rId2"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151215" y="1972486"/>
              <a:ext cx="916034" cy="841144"/>
            </a:xfrm>
            <a:prstGeom prst="rect">
              <a:avLst/>
            </a:prstGeom>
          </p:spPr>
        </p:pic>
        <p:pic>
          <p:nvPicPr>
            <p:cNvPr id="7" name="Picture 6"/>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145983" y="1972486"/>
              <a:ext cx="1327425" cy="468674"/>
            </a:xfrm>
            <a:prstGeom prst="rect">
              <a:avLst/>
            </a:prstGeom>
          </p:spPr>
        </p:pic>
      </p:grpSp>
      <p:pic>
        <p:nvPicPr>
          <p:cNvPr id="8" name="Picture 7"/>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621015" y="4172199"/>
            <a:ext cx="800693" cy="954299"/>
          </a:xfrm>
          <a:prstGeom prst="rect">
            <a:avLst/>
          </a:prstGeom>
        </p:spPr>
      </p:pic>
      <p:grpSp>
        <p:nvGrpSpPr>
          <p:cNvPr id="9" name="Group 8"/>
          <p:cNvGrpSpPr/>
          <p:nvPr/>
        </p:nvGrpSpPr>
        <p:grpSpPr>
          <a:xfrm>
            <a:off x="396880" y="4293007"/>
            <a:ext cx="1111244" cy="700204"/>
            <a:chOff x="323528" y="4293096"/>
            <a:chExt cx="1105113" cy="665820"/>
          </a:xfrm>
        </p:grpSpPr>
        <p:pic>
          <p:nvPicPr>
            <p:cNvPr id="10" name="Picture 9"/>
            <p:cNvPicPr>
              <a:picLocks noChangeAspect="1"/>
            </p:cNvPicPr>
            <p:nvPr/>
          </p:nvPicPr>
          <p:blipFill rotWithShape="1">
            <a:blip r:embed="rId5">
              <a:extLst>
                <a:ext uri="{28A0092B-C50C-407E-A947-70E740481C1C}">
                  <a14:useLocalDpi xmlns:a14="http://schemas.microsoft.com/office/drawing/2010/main" val="0"/>
                </a:ext>
              </a:extLst>
            </a:blip>
            <a:srcRect t="36572" r="40123"/>
            <a:stretch/>
          </p:blipFill>
          <p:spPr>
            <a:xfrm>
              <a:off x="392270" y="4764923"/>
              <a:ext cx="967629" cy="193993"/>
            </a:xfrm>
            <a:prstGeom prst="rect">
              <a:avLst/>
            </a:prstGeom>
          </p:spPr>
        </p:pic>
        <p:pic>
          <p:nvPicPr>
            <p:cNvPr id="11" name="Picture 10"/>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23528" y="4293096"/>
              <a:ext cx="1105113" cy="416202"/>
            </a:xfrm>
            <a:prstGeom prst="rect">
              <a:avLst/>
            </a:prstGeom>
          </p:spPr>
        </p:pic>
      </p:grpSp>
      <p:pic>
        <p:nvPicPr>
          <p:cNvPr id="14" name="Picture 13"/>
          <p:cNvPicPr>
            <a:picLocks noChangeAspect="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47258" y="2840913"/>
            <a:ext cx="1782314" cy="369726"/>
          </a:xfrm>
          <a:prstGeom prst="rect">
            <a:avLst/>
          </a:prstGeom>
        </p:spPr>
      </p:pic>
      <p:pic>
        <p:nvPicPr>
          <p:cNvPr id="15" name="Picture 14"/>
          <p:cNvPicPr>
            <a:picLocks noChangeAspect="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70583" y="5126498"/>
            <a:ext cx="2605724" cy="824928"/>
          </a:xfrm>
          <a:prstGeom prst="rect">
            <a:avLst/>
          </a:prstGeom>
        </p:spPr>
      </p:pic>
      <p:grpSp>
        <p:nvGrpSpPr>
          <p:cNvPr id="16" name="Group 15"/>
          <p:cNvGrpSpPr/>
          <p:nvPr/>
        </p:nvGrpSpPr>
        <p:grpSpPr>
          <a:xfrm>
            <a:off x="423695" y="1547094"/>
            <a:ext cx="1942598" cy="464194"/>
            <a:chOff x="452242" y="1547094"/>
            <a:chExt cx="1931880" cy="441399"/>
          </a:xfrm>
        </p:grpSpPr>
        <p:pic>
          <p:nvPicPr>
            <p:cNvPr id="17" name="Picture 16"/>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52242" y="1547094"/>
              <a:ext cx="953793" cy="441399"/>
            </a:xfrm>
            <a:prstGeom prst="rect">
              <a:avLst/>
            </a:prstGeom>
          </p:spPr>
        </p:pic>
        <p:pic>
          <p:nvPicPr>
            <p:cNvPr id="18" name="Picture 17"/>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555174" y="1547094"/>
              <a:ext cx="828948" cy="265070"/>
            </a:xfrm>
            <a:prstGeom prst="rect">
              <a:avLst/>
            </a:prstGeom>
          </p:spPr>
        </p:pic>
      </p:grpSp>
      <p:pic>
        <p:nvPicPr>
          <p:cNvPr id="19" name="Picture 18"/>
          <p:cNvPicPr>
            <a:picLocks noChangeAspect="1"/>
          </p:cNvPicPr>
          <p:nvPr/>
        </p:nvPicPr>
        <p:blipFill>
          <a:blip r:embed="rId11">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06231" y="3189588"/>
            <a:ext cx="898345" cy="1009608"/>
          </a:xfrm>
          <a:prstGeom prst="rect">
            <a:avLst/>
          </a:prstGeom>
        </p:spPr>
      </p:pic>
      <p:grpSp>
        <p:nvGrpSpPr>
          <p:cNvPr id="20" name="Group 19"/>
          <p:cNvGrpSpPr/>
          <p:nvPr/>
        </p:nvGrpSpPr>
        <p:grpSpPr>
          <a:xfrm>
            <a:off x="1364271" y="3365062"/>
            <a:ext cx="1014366" cy="640536"/>
            <a:chOff x="1275924" y="3467990"/>
            <a:chExt cx="1008769" cy="609082"/>
          </a:xfrm>
        </p:grpSpPr>
        <p:pic>
          <p:nvPicPr>
            <p:cNvPr id="21" name="Picture 20"/>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275924" y="3467990"/>
              <a:ext cx="1008769" cy="199301"/>
            </a:xfrm>
            <a:prstGeom prst="rect">
              <a:avLst/>
            </a:prstGeom>
          </p:spPr>
        </p:pic>
        <p:pic>
          <p:nvPicPr>
            <p:cNvPr id="22" name="Picture 21"/>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1339416" y="3668997"/>
              <a:ext cx="881785" cy="408075"/>
            </a:xfrm>
            <a:prstGeom prst="rect">
              <a:avLst/>
            </a:prstGeom>
          </p:spPr>
        </p:pic>
      </p:grpSp>
    </p:spTree>
    <p:extLst>
      <p:ext uri="{BB962C8B-B14F-4D97-AF65-F5344CB8AC3E}">
        <p14:creationId xmlns:p14="http://schemas.microsoft.com/office/powerpoint/2010/main" val="58757819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Nuclear Safety Knowledge Management </a:t>
            </a:r>
            <a:endParaRPr lang="en-GB" dirty="0"/>
          </a:p>
        </p:txBody>
      </p:sp>
      <p:sp>
        <p:nvSpPr>
          <p:cNvPr id="3" name="Content Placeholder 2"/>
          <p:cNvSpPr>
            <a:spLocks noGrp="1"/>
          </p:cNvSpPr>
          <p:nvPr>
            <p:ph sz="half" idx="1"/>
          </p:nvPr>
        </p:nvSpPr>
        <p:spPr/>
        <p:txBody>
          <a:bodyPr>
            <a:normAutofit/>
          </a:bodyPr>
          <a:lstStyle/>
          <a:p>
            <a:endParaRPr lang="en-GB" dirty="0" smtClean="0"/>
          </a:p>
          <a:p>
            <a:endParaRPr lang="en-GB" dirty="0" smtClean="0"/>
          </a:p>
          <a:p>
            <a:endParaRPr lang="en-GB" dirty="0"/>
          </a:p>
        </p:txBody>
      </p:sp>
      <p:graphicFrame>
        <p:nvGraphicFramePr>
          <p:cNvPr id="23" name="Content Placeholder 6"/>
          <p:cNvGraphicFramePr>
            <a:graphicFrameLocks noGrp="1"/>
          </p:cNvGraphicFramePr>
          <p:nvPr>
            <p:extLst>
              <p:ext uri="{D42A27DB-BD31-4B8C-83A1-F6EECF244321}">
                <p14:modId xmlns:p14="http://schemas.microsoft.com/office/powerpoint/2010/main" val="3911345730"/>
              </p:ext>
            </p:extLst>
          </p:nvPr>
        </p:nvGraphicFramePr>
        <p:xfrm>
          <a:off x="3707904" y="1547094"/>
          <a:ext cx="5221814" cy="411415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4" name="Content Placeholder 2"/>
          <p:cNvSpPr>
            <a:spLocks noGrp="1"/>
          </p:cNvSpPr>
          <p:nvPr/>
        </p:nvSpPr>
        <p:spPr>
          <a:xfrm>
            <a:off x="23614" y="1412776"/>
            <a:ext cx="2676178" cy="4104456"/>
          </a:xfrm>
          <a:prstGeom prst="rect">
            <a:avLst/>
          </a:prstGeom>
        </p:spPr>
        <p:txBody>
          <a:bodyPr vert="horz" lIns="91440" tIns="45720" rIns="91440" bIns="45720" rtlCol="0">
            <a:normAutofit/>
          </a:bodyPr>
          <a:lstStyle>
            <a:lvl1pPr marL="342900" indent="-342900" algn="l" defTabSz="914400" rtl="0" eaLnBrk="1" latinLnBrk="0" hangingPunct="1">
              <a:spcBef>
                <a:spcPts val="2000"/>
              </a:spcBef>
              <a:buClr>
                <a:schemeClr val="accent1"/>
              </a:buClr>
              <a:buFont typeface="Wingdings 2" pitchFamily="18" charset="2"/>
              <a:buChar char=""/>
              <a:defRPr sz="18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50000"/>
                </a:schemeClr>
              </a:buClr>
              <a:buFont typeface="Wingdings 2" pitchFamily="18" charset="2"/>
              <a:buChar char=""/>
              <a:defRPr sz="1800" kern="1200">
                <a:solidFill>
                  <a:schemeClr val="tx1">
                    <a:lumMod val="65000"/>
                    <a:lumOff val="35000"/>
                  </a:schemeClr>
                </a:solidFill>
                <a:latin typeface="+mn-lt"/>
                <a:ea typeface="+mn-ea"/>
                <a:cs typeface="+mn-cs"/>
              </a:defRPr>
            </a:lvl2pPr>
            <a:lvl3pPr marL="1035050" indent="-349250" algn="l" defTabSz="914400" rtl="0" eaLnBrk="1" latinLnBrk="0" hangingPunct="1">
              <a:spcBef>
                <a:spcPts val="600"/>
              </a:spcBef>
              <a:buClr>
                <a:schemeClr val="accent1"/>
              </a:buClr>
              <a:buFont typeface="Wingdings 2" pitchFamily="18" charset="2"/>
              <a:buChar char=""/>
              <a:defRPr sz="1800" kern="1200">
                <a:solidFill>
                  <a:schemeClr val="tx1">
                    <a:lumMod val="65000"/>
                    <a:lumOff val="35000"/>
                  </a:schemeClr>
                </a:solidFill>
                <a:latin typeface="+mn-lt"/>
                <a:ea typeface="+mn-ea"/>
                <a:cs typeface="+mn-cs"/>
              </a:defRPr>
            </a:lvl3pPr>
            <a:lvl4pPr marL="1371600" indent="-336550" algn="l" defTabSz="914400" rtl="0" eaLnBrk="1" latinLnBrk="0" hangingPunct="1">
              <a:spcBef>
                <a:spcPts val="600"/>
              </a:spcBef>
              <a:buClr>
                <a:schemeClr val="accent1">
                  <a:lumMod val="50000"/>
                </a:schemeClr>
              </a:buClr>
              <a:buFont typeface="Wingdings 2" pitchFamily="18" charset="2"/>
              <a:buChar char=""/>
              <a:defRPr sz="1800" kern="1200">
                <a:solidFill>
                  <a:schemeClr val="tx1">
                    <a:lumMod val="65000"/>
                    <a:lumOff val="35000"/>
                  </a:schemeClr>
                </a:solidFill>
                <a:latin typeface="+mn-lt"/>
                <a:ea typeface="+mn-ea"/>
                <a:cs typeface="+mn-cs"/>
              </a:defRPr>
            </a:lvl4pPr>
            <a:lvl5pPr marL="1720850" indent="-349250" algn="l" defTabSz="914400" rtl="0" eaLnBrk="1" latinLnBrk="0" hangingPunct="1">
              <a:spcBef>
                <a:spcPts val="600"/>
              </a:spcBef>
              <a:buClr>
                <a:schemeClr val="accent1"/>
              </a:buClr>
              <a:buFont typeface="Wingdings 2" pitchFamily="18" charset="2"/>
              <a:buChar char=""/>
              <a:defRPr sz="1800" kern="1200">
                <a:solidFill>
                  <a:schemeClr val="tx1">
                    <a:lumMod val="65000"/>
                    <a:lumOff val="35000"/>
                  </a:schemeClr>
                </a:solidFill>
                <a:latin typeface="+mn-lt"/>
                <a:ea typeface="+mn-ea"/>
                <a:cs typeface="+mn-cs"/>
              </a:defRPr>
            </a:lvl5pPr>
            <a:lvl6pPr marL="2055813" indent="-344488" algn="l" defTabSz="914400" rtl="0" eaLnBrk="1" latinLnBrk="0" hangingPunct="1">
              <a:spcBef>
                <a:spcPct val="20000"/>
              </a:spcBef>
              <a:buClr>
                <a:schemeClr val="accent1">
                  <a:lumMod val="50000"/>
                </a:schemeClr>
              </a:buClr>
              <a:buFont typeface="Wingdings 2" pitchFamily="18" charset="2"/>
              <a:buChar char=""/>
              <a:defRPr lang="en-US" sz="1800" kern="1200">
                <a:solidFill>
                  <a:schemeClr val="tx1">
                    <a:lumMod val="65000"/>
                    <a:lumOff val="35000"/>
                  </a:schemeClr>
                </a:solidFill>
                <a:latin typeface="+mn-lt"/>
                <a:ea typeface="+mn-ea"/>
                <a:cs typeface="+mn-cs"/>
              </a:defRPr>
            </a:lvl6pPr>
            <a:lvl7pPr marL="2055813" indent="-344488" algn="l" defTabSz="914400" rtl="0" eaLnBrk="1" latinLnBrk="0" hangingPunct="1">
              <a:spcBef>
                <a:spcPct val="20000"/>
              </a:spcBef>
              <a:buClr>
                <a:schemeClr val="accent1"/>
              </a:buClr>
              <a:buFont typeface="Wingdings 2" pitchFamily="18" charset="2"/>
              <a:buChar char=""/>
              <a:defRPr lang="en-US" sz="1800" kern="1200">
                <a:solidFill>
                  <a:schemeClr val="tx1">
                    <a:lumMod val="65000"/>
                    <a:lumOff val="35000"/>
                  </a:schemeClr>
                </a:solidFill>
                <a:latin typeface="+mn-lt"/>
                <a:ea typeface="+mn-ea"/>
                <a:cs typeface="+mn-cs"/>
              </a:defRPr>
            </a:lvl7pPr>
            <a:lvl8pPr marL="2055813" indent="-344488" algn="l" defTabSz="914400" rtl="0" eaLnBrk="1" latinLnBrk="0" hangingPunct="1">
              <a:spcBef>
                <a:spcPct val="20000"/>
              </a:spcBef>
              <a:buClr>
                <a:schemeClr val="accent1">
                  <a:lumMod val="50000"/>
                </a:schemeClr>
              </a:buClr>
              <a:buFont typeface="Wingdings 2" pitchFamily="18" charset="2"/>
              <a:buChar char=""/>
              <a:defRPr lang="en-US" sz="1800" kern="1200">
                <a:solidFill>
                  <a:schemeClr val="tx1">
                    <a:lumMod val="65000"/>
                    <a:lumOff val="35000"/>
                  </a:schemeClr>
                </a:solidFill>
                <a:latin typeface="+mn-lt"/>
                <a:ea typeface="+mn-ea"/>
                <a:cs typeface="+mn-cs"/>
              </a:defRPr>
            </a:lvl8pPr>
            <a:lvl9pPr marL="2055813" indent="-344488" algn="l" defTabSz="914400" rtl="0" eaLnBrk="1" latinLnBrk="0" hangingPunct="1">
              <a:spcBef>
                <a:spcPct val="20000"/>
              </a:spcBef>
              <a:buClr>
                <a:schemeClr val="accent1"/>
              </a:buClr>
              <a:buFont typeface="Wingdings 2" pitchFamily="18" charset="2"/>
              <a:buChar char=""/>
              <a:defRPr lang="en-US" sz="1800" kern="1200">
                <a:solidFill>
                  <a:schemeClr val="tx1">
                    <a:lumMod val="65000"/>
                    <a:lumOff val="35000"/>
                  </a:schemeClr>
                </a:solidFill>
                <a:latin typeface="+mn-lt"/>
                <a:ea typeface="+mn-ea"/>
                <a:cs typeface="+mn-cs"/>
              </a:defRPr>
            </a:lvl9pPr>
          </a:lstStyle>
          <a:p>
            <a:r>
              <a:rPr lang="en-US"/>
              <a:t>Nuclear safety knowledge is </a:t>
            </a:r>
          </a:p>
          <a:p>
            <a:pPr lvl="1"/>
            <a:r>
              <a:rPr lang="en-US">
                <a:solidFill>
                  <a:srgbClr val="A2B170"/>
                </a:solidFill>
              </a:rPr>
              <a:t>... that subset of knowledge </a:t>
            </a:r>
            <a:r>
              <a:rPr lang="en-US"/>
              <a:t>owned by an organization, or other entitiy, </a:t>
            </a:r>
          </a:p>
          <a:p>
            <a:pPr lvl="1"/>
            <a:r>
              <a:rPr lang="en-US">
                <a:solidFill>
                  <a:srgbClr val="A2B170"/>
                </a:solidFill>
              </a:rPr>
              <a:t>... that is relevant to or required for nuclear safety</a:t>
            </a:r>
            <a:r>
              <a:rPr lang="en-US">
                <a:solidFill>
                  <a:srgbClr val="404040"/>
                </a:solidFill>
              </a:rPr>
              <a:t>.</a:t>
            </a:r>
            <a:endParaRPr lang="en-US">
              <a:solidFill>
                <a:srgbClr val="A2B170"/>
              </a:solidFill>
            </a:endParaRPr>
          </a:p>
        </p:txBody>
      </p:sp>
    </p:spTree>
    <p:extLst>
      <p:ext uri="{BB962C8B-B14F-4D97-AF65-F5344CB8AC3E}">
        <p14:creationId xmlns:p14="http://schemas.microsoft.com/office/powerpoint/2010/main" val="317700567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Override>
</file>

<file path=ppt/theme/themeOverride2.xml><?xml version="1.0" encoding="utf-8"?>
<a:themeOverride xmlns:a="http://schemas.openxmlformats.org/drawingml/2006/main">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20978</TotalTime>
  <Words>1072</Words>
  <Application>Microsoft Office PowerPoint</Application>
  <PresentationFormat>Presentación en pantalla (4:3)</PresentationFormat>
  <Paragraphs>153</Paragraphs>
  <Slides>18</Slides>
  <Notes>6</Notes>
  <HiddenSlides>0</HiddenSlides>
  <MMClips>0</MMClips>
  <ScaleCrop>false</ScaleCrop>
  <HeadingPairs>
    <vt:vector size="4" baseType="variant">
      <vt:variant>
        <vt:lpstr>Tema</vt:lpstr>
      </vt:variant>
      <vt:variant>
        <vt:i4>1</vt:i4>
      </vt:variant>
      <vt:variant>
        <vt:lpstr>Títulos de diapositiva</vt:lpstr>
      </vt:variant>
      <vt:variant>
        <vt:i4>18</vt:i4>
      </vt:variant>
    </vt:vector>
  </HeadingPairs>
  <TitlesOfParts>
    <vt:vector size="19" baseType="lpstr">
      <vt:lpstr>Office Theme</vt:lpstr>
      <vt:lpstr>The Global Nuclear Safety and Security Network GNSSN  ASM meeting  22-23, October 2015 </vt:lpstr>
      <vt:lpstr>Role of the IAEA</vt:lpstr>
      <vt:lpstr>The Global Safety and Security Framework</vt:lpstr>
      <vt:lpstr>Integrated Approach / Common Strategy</vt:lpstr>
      <vt:lpstr>Content of the GNSSN</vt:lpstr>
      <vt:lpstr>Capacity Building Methodology</vt:lpstr>
      <vt:lpstr>GNSSN-Capacity Building</vt:lpstr>
      <vt:lpstr>GNSSN and Knowledge Management </vt:lpstr>
      <vt:lpstr>Nuclear Safety Knowledge Management </vt:lpstr>
      <vt:lpstr>GNSSN Target Audience </vt:lpstr>
      <vt:lpstr>Global Nuclear Safety and Security Network</vt:lpstr>
      <vt:lpstr>Knowledge Networks</vt:lpstr>
      <vt:lpstr>Knowledge Networks (2)</vt:lpstr>
      <vt:lpstr>Major Achievements</vt:lpstr>
      <vt:lpstr>The Survey</vt:lpstr>
      <vt:lpstr>Goals and Priorities</vt:lpstr>
      <vt:lpstr>Conclusion</vt:lpstr>
      <vt:lpstr> </vt:lpstr>
    </vt:vector>
  </TitlesOfParts>
  <Company>IAEA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International Regulatory Framework/Defense-in-depth Standards/Guidance</dc:title>
  <dc:creator>remorgart</dc:creator>
  <cp:lastModifiedBy>Carlos Blanco Hortal</cp:lastModifiedBy>
  <cp:revision>477</cp:revision>
  <cp:lastPrinted>2014-01-07T14:24:22Z</cp:lastPrinted>
  <dcterms:created xsi:type="dcterms:W3CDTF">2013-12-23T09:12:02Z</dcterms:created>
  <dcterms:modified xsi:type="dcterms:W3CDTF">2015-10-22T08:07:33Z</dcterms:modified>
</cp:coreProperties>
</file>