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11" r:id="rId1"/>
    <p:sldMasterId id="2147483723" r:id="rId2"/>
    <p:sldMasterId id="2147483814" r:id="rId3"/>
    <p:sldMasterId id="2147484790" r:id="rId4"/>
  </p:sldMasterIdLst>
  <p:notesMasterIdLst>
    <p:notesMasterId r:id="rId30"/>
  </p:notesMasterIdLst>
  <p:handoutMasterIdLst>
    <p:handoutMasterId r:id="rId31"/>
  </p:handoutMasterIdLst>
  <p:sldIdLst>
    <p:sldId id="256" r:id="rId5"/>
    <p:sldId id="337" r:id="rId6"/>
    <p:sldId id="319" r:id="rId7"/>
    <p:sldId id="346" r:id="rId8"/>
    <p:sldId id="321" r:id="rId9"/>
    <p:sldId id="339" r:id="rId10"/>
    <p:sldId id="352" r:id="rId11"/>
    <p:sldId id="353" r:id="rId12"/>
    <p:sldId id="344" r:id="rId13"/>
    <p:sldId id="348" r:id="rId14"/>
    <p:sldId id="351" r:id="rId15"/>
    <p:sldId id="354" r:id="rId16"/>
    <p:sldId id="347" r:id="rId17"/>
    <p:sldId id="358" r:id="rId18"/>
    <p:sldId id="360" r:id="rId19"/>
    <p:sldId id="361" r:id="rId20"/>
    <p:sldId id="362" r:id="rId21"/>
    <p:sldId id="363" r:id="rId22"/>
    <p:sldId id="364" r:id="rId23"/>
    <p:sldId id="365" r:id="rId24"/>
    <p:sldId id="366" r:id="rId25"/>
    <p:sldId id="367" r:id="rId26"/>
    <p:sldId id="368" r:id="rId27"/>
    <p:sldId id="369" r:id="rId28"/>
    <p:sldId id="350" r:id="rId29"/>
  </p:sldIdLst>
  <p:sldSz cx="9144000" cy="6858000" type="screen4x3"/>
  <p:notesSz cx="6735763" cy="9866313"/>
  <p:defaultTextStyle>
    <a:defPPr>
      <a:defRPr lang="es-ES"/>
    </a:defPPr>
    <a:lvl1pPr algn="l" rtl="0" fontAlgn="base">
      <a:lnSpc>
        <a:spcPct val="90000"/>
      </a:lnSpc>
      <a:spcBef>
        <a:spcPct val="20000"/>
      </a:spcBef>
      <a:spcAft>
        <a:spcPct val="0"/>
      </a:spcAft>
      <a:buClr>
        <a:schemeClr val="hlink"/>
      </a:buClr>
      <a:buSzPct val="80000"/>
      <a:buFont typeface="Wingdings" pitchFamily="2" charset="2"/>
      <a:buChar char="l"/>
      <a:defRPr sz="2400" kern="1200">
        <a:solidFill>
          <a:schemeClr val="tx1"/>
        </a:solidFill>
        <a:latin typeface="Arial" charset="0"/>
        <a:ea typeface="+mn-ea"/>
        <a:cs typeface="+mn-cs"/>
      </a:defRPr>
    </a:lvl1pPr>
    <a:lvl2pPr marL="457200" algn="l" rtl="0" fontAlgn="base">
      <a:lnSpc>
        <a:spcPct val="90000"/>
      </a:lnSpc>
      <a:spcBef>
        <a:spcPct val="20000"/>
      </a:spcBef>
      <a:spcAft>
        <a:spcPct val="0"/>
      </a:spcAft>
      <a:buClr>
        <a:schemeClr val="hlink"/>
      </a:buClr>
      <a:buSzPct val="80000"/>
      <a:buFont typeface="Wingdings" pitchFamily="2" charset="2"/>
      <a:buChar char="l"/>
      <a:defRPr sz="2400" kern="1200">
        <a:solidFill>
          <a:schemeClr val="tx1"/>
        </a:solidFill>
        <a:latin typeface="Arial" charset="0"/>
        <a:ea typeface="+mn-ea"/>
        <a:cs typeface="+mn-cs"/>
      </a:defRPr>
    </a:lvl2pPr>
    <a:lvl3pPr marL="914400" algn="l" rtl="0" fontAlgn="base">
      <a:lnSpc>
        <a:spcPct val="90000"/>
      </a:lnSpc>
      <a:spcBef>
        <a:spcPct val="20000"/>
      </a:spcBef>
      <a:spcAft>
        <a:spcPct val="0"/>
      </a:spcAft>
      <a:buClr>
        <a:schemeClr val="hlink"/>
      </a:buClr>
      <a:buSzPct val="80000"/>
      <a:buFont typeface="Wingdings" pitchFamily="2" charset="2"/>
      <a:buChar char="l"/>
      <a:defRPr sz="2400" kern="1200">
        <a:solidFill>
          <a:schemeClr val="tx1"/>
        </a:solidFill>
        <a:latin typeface="Arial" charset="0"/>
        <a:ea typeface="+mn-ea"/>
        <a:cs typeface="+mn-cs"/>
      </a:defRPr>
    </a:lvl3pPr>
    <a:lvl4pPr marL="1371600" algn="l" rtl="0" fontAlgn="base">
      <a:lnSpc>
        <a:spcPct val="90000"/>
      </a:lnSpc>
      <a:spcBef>
        <a:spcPct val="20000"/>
      </a:spcBef>
      <a:spcAft>
        <a:spcPct val="0"/>
      </a:spcAft>
      <a:buClr>
        <a:schemeClr val="hlink"/>
      </a:buClr>
      <a:buSzPct val="80000"/>
      <a:buFont typeface="Wingdings" pitchFamily="2" charset="2"/>
      <a:buChar char="l"/>
      <a:defRPr sz="2400" kern="1200">
        <a:solidFill>
          <a:schemeClr val="tx1"/>
        </a:solidFill>
        <a:latin typeface="Arial" charset="0"/>
        <a:ea typeface="+mn-ea"/>
        <a:cs typeface="+mn-cs"/>
      </a:defRPr>
    </a:lvl4pPr>
    <a:lvl5pPr marL="1828800" algn="l" rtl="0" fontAlgn="base">
      <a:lnSpc>
        <a:spcPct val="90000"/>
      </a:lnSpc>
      <a:spcBef>
        <a:spcPct val="20000"/>
      </a:spcBef>
      <a:spcAft>
        <a:spcPct val="0"/>
      </a:spcAft>
      <a:buClr>
        <a:schemeClr val="hlink"/>
      </a:buClr>
      <a:buSzPct val="80000"/>
      <a:buFont typeface="Wingdings" pitchFamily="2" charset="2"/>
      <a:buChar char="l"/>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060"/>
    <a:srgbClr val="1F497D"/>
    <a:srgbClr val="663300"/>
    <a:srgbClr val="2C69B2"/>
    <a:srgbClr val="9BB7D9"/>
    <a:srgbClr val="000000"/>
    <a:srgbClr val="CCECFF"/>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2694" autoAdjust="0"/>
  </p:normalViewPr>
  <p:slideViewPr>
    <p:cSldViewPr>
      <p:cViewPr varScale="1">
        <p:scale>
          <a:sx n="107" d="100"/>
          <a:sy n="107" d="100"/>
        </p:scale>
        <p:origin x="78" y="144"/>
      </p:cViewPr>
      <p:guideLst>
        <p:guide orient="horz" pos="2160"/>
        <p:guide pos="2880"/>
      </p:guideLst>
    </p:cSldViewPr>
  </p:slideViewPr>
  <p:notesTextViewPr>
    <p:cViewPr>
      <p:scale>
        <a:sx n="100" d="100"/>
        <a:sy n="100" d="100"/>
      </p:scale>
      <p:origin x="0" y="0"/>
    </p:cViewPr>
  </p:notesTextViewPr>
  <p:sorterViewPr>
    <p:cViewPr>
      <p:scale>
        <a:sx n="80" d="100"/>
        <a:sy n="80" d="100"/>
      </p:scale>
      <p:origin x="0" y="0"/>
    </p:cViewPr>
  </p:sorterViewPr>
  <p:notesViewPr>
    <p:cSldViewPr>
      <p:cViewPr varScale="1">
        <p:scale>
          <a:sx n="73" d="100"/>
          <a:sy n="73" d="100"/>
        </p:scale>
        <p:origin x="-2148" y="-114"/>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2" y="1"/>
            <a:ext cx="2919565" cy="493789"/>
          </a:xfrm>
          <a:prstGeom prst="rect">
            <a:avLst/>
          </a:prstGeom>
        </p:spPr>
        <p:txBody>
          <a:bodyPr vert="horz" lIns="90718" tIns="45359" rIns="90718" bIns="45359" rtlCol="0"/>
          <a:lstStyle>
            <a:lvl1pPr algn="l">
              <a:defRPr sz="1200">
                <a:latin typeface="Arial" charset="0"/>
              </a:defRPr>
            </a:lvl1pPr>
          </a:lstStyle>
          <a:p>
            <a:pPr>
              <a:defRPr/>
            </a:pPr>
            <a:endParaRPr lang="es-ES"/>
          </a:p>
        </p:txBody>
      </p:sp>
      <p:sp>
        <p:nvSpPr>
          <p:cNvPr id="3" name="2 Marcador de fecha"/>
          <p:cNvSpPr>
            <a:spLocks noGrp="1"/>
          </p:cNvSpPr>
          <p:nvPr>
            <p:ph type="dt" sz="quarter" idx="1"/>
          </p:nvPr>
        </p:nvSpPr>
        <p:spPr>
          <a:xfrm>
            <a:off x="3814628" y="1"/>
            <a:ext cx="2919565" cy="493789"/>
          </a:xfrm>
          <a:prstGeom prst="rect">
            <a:avLst/>
          </a:prstGeom>
        </p:spPr>
        <p:txBody>
          <a:bodyPr vert="horz" lIns="90718" tIns="45359" rIns="90718" bIns="45359" rtlCol="0"/>
          <a:lstStyle>
            <a:lvl1pPr algn="r">
              <a:defRPr sz="1200">
                <a:latin typeface="Arial" charset="0"/>
              </a:defRPr>
            </a:lvl1pPr>
          </a:lstStyle>
          <a:p>
            <a:pPr>
              <a:defRPr/>
            </a:pPr>
            <a:fld id="{44CC7CC5-95CC-4C33-896A-3EDA3552A912}" type="datetimeFigureOut">
              <a:rPr lang="es-ES"/>
              <a:pPr>
                <a:defRPr/>
              </a:pPr>
              <a:t>27/10/2015</a:t>
            </a:fld>
            <a:endParaRPr lang="es-ES"/>
          </a:p>
        </p:txBody>
      </p:sp>
      <p:sp>
        <p:nvSpPr>
          <p:cNvPr id="4" name="3 Marcador de pie de página"/>
          <p:cNvSpPr>
            <a:spLocks noGrp="1"/>
          </p:cNvSpPr>
          <p:nvPr>
            <p:ph type="ftr" sz="quarter" idx="2"/>
          </p:nvPr>
        </p:nvSpPr>
        <p:spPr>
          <a:xfrm>
            <a:off x="2" y="9370949"/>
            <a:ext cx="2919565" cy="493789"/>
          </a:xfrm>
          <a:prstGeom prst="rect">
            <a:avLst/>
          </a:prstGeom>
        </p:spPr>
        <p:txBody>
          <a:bodyPr vert="horz" lIns="90718" tIns="45359" rIns="90718" bIns="45359" rtlCol="0" anchor="b"/>
          <a:lstStyle>
            <a:lvl1pPr algn="l">
              <a:defRPr sz="1200">
                <a:latin typeface="Arial" charset="0"/>
              </a:defRPr>
            </a:lvl1pPr>
          </a:lstStyle>
          <a:p>
            <a:pPr>
              <a:defRPr/>
            </a:pPr>
            <a:endParaRPr lang="es-ES"/>
          </a:p>
        </p:txBody>
      </p:sp>
      <p:sp>
        <p:nvSpPr>
          <p:cNvPr id="5" name="4 Marcador de número de diapositiva"/>
          <p:cNvSpPr>
            <a:spLocks noGrp="1"/>
          </p:cNvSpPr>
          <p:nvPr>
            <p:ph type="sldNum" sz="quarter" idx="3"/>
          </p:nvPr>
        </p:nvSpPr>
        <p:spPr>
          <a:xfrm>
            <a:off x="3814628" y="9370949"/>
            <a:ext cx="2919565" cy="493789"/>
          </a:xfrm>
          <a:prstGeom prst="rect">
            <a:avLst/>
          </a:prstGeom>
        </p:spPr>
        <p:txBody>
          <a:bodyPr vert="horz" lIns="90718" tIns="45359" rIns="90718" bIns="45359" rtlCol="0" anchor="b"/>
          <a:lstStyle>
            <a:lvl1pPr algn="r">
              <a:defRPr sz="1200">
                <a:latin typeface="Arial" charset="0"/>
              </a:defRPr>
            </a:lvl1pPr>
          </a:lstStyle>
          <a:p>
            <a:pPr>
              <a:defRPr/>
            </a:pPr>
            <a:fld id="{C0D901E2-04CE-4DFE-927E-D1DE59FC7009}" type="slidenum">
              <a:rPr lang="es-ES"/>
              <a:pPr>
                <a:defRPr/>
              </a:pPr>
              <a:t>‹Nº›</a:t>
            </a:fld>
            <a:endParaRPr lang="es-ES"/>
          </a:p>
        </p:txBody>
      </p:sp>
    </p:spTree>
    <p:extLst>
      <p:ext uri="{BB962C8B-B14F-4D97-AF65-F5344CB8AC3E}">
        <p14:creationId xmlns:p14="http://schemas.microsoft.com/office/powerpoint/2010/main" val="37072187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2" y="1"/>
            <a:ext cx="2919565" cy="493789"/>
          </a:xfrm>
          <a:prstGeom prst="rect">
            <a:avLst/>
          </a:prstGeom>
          <a:noFill/>
          <a:ln w="9525">
            <a:noFill/>
            <a:miter lim="800000"/>
            <a:headEnd/>
            <a:tailEnd/>
          </a:ln>
          <a:effectLst/>
        </p:spPr>
        <p:txBody>
          <a:bodyPr vert="horz" wrap="square" lIns="90718" tIns="45359" rIns="90718" bIns="45359" numCol="1" anchor="t" anchorCtr="0" compatLnSpc="1">
            <a:prstTxWarp prst="textNoShape">
              <a:avLst/>
            </a:prstTxWarp>
          </a:bodyPr>
          <a:lstStyle>
            <a:lvl1pPr>
              <a:lnSpc>
                <a:spcPct val="100000"/>
              </a:lnSpc>
              <a:spcBef>
                <a:spcPct val="0"/>
              </a:spcBef>
              <a:buClrTx/>
              <a:buSzTx/>
              <a:buFontTx/>
              <a:buNone/>
              <a:defRPr sz="1200">
                <a:latin typeface="Arial" charset="0"/>
              </a:defRPr>
            </a:lvl1pPr>
          </a:lstStyle>
          <a:p>
            <a:pPr>
              <a:defRPr/>
            </a:pPr>
            <a:endParaRPr lang="es-ES"/>
          </a:p>
        </p:txBody>
      </p:sp>
      <p:sp>
        <p:nvSpPr>
          <p:cNvPr id="74755" name="Rectangle 3"/>
          <p:cNvSpPr>
            <a:spLocks noGrp="1" noChangeArrowheads="1"/>
          </p:cNvSpPr>
          <p:nvPr>
            <p:ph type="dt" idx="1"/>
          </p:nvPr>
        </p:nvSpPr>
        <p:spPr bwMode="auto">
          <a:xfrm>
            <a:off x="3814628" y="1"/>
            <a:ext cx="2919565" cy="493789"/>
          </a:xfrm>
          <a:prstGeom prst="rect">
            <a:avLst/>
          </a:prstGeom>
          <a:noFill/>
          <a:ln w="9525">
            <a:noFill/>
            <a:miter lim="800000"/>
            <a:headEnd/>
            <a:tailEnd/>
          </a:ln>
          <a:effectLst/>
        </p:spPr>
        <p:txBody>
          <a:bodyPr vert="horz" wrap="square" lIns="90718" tIns="45359" rIns="90718" bIns="45359" numCol="1" anchor="t" anchorCtr="0" compatLnSpc="1">
            <a:prstTxWarp prst="textNoShape">
              <a:avLst/>
            </a:prstTxWarp>
          </a:bodyPr>
          <a:lstStyle>
            <a:lvl1pPr algn="r">
              <a:lnSpc>
                <a:spcPct val="100000"/>
              </a:lnSpc>
              <a:spcBef>
                <a:spcPct val="0"/>
              </a:spcBef>
              <a:buClrTx/>
              <a:buSzTx/>
              <a:buFontTx/>
              <a:buNone/>
              <a:defRPr sz="1200">
                <a:latin typeface="Arial" charset="0"/>
              </a:defRPr>
            </a:lvl1pPr>
          </a:lstStyle>
          <a:p>
            <a:pPr>
              <a:defRPr/>
            </a:pPr>
            <a:endParaRPr lang="es-ES"/>
          </a:p>
        </p:txBody>
      </p:sp>
      <p:sp>
        <p:nvSpPr>
          <p:cNvPr id="44036" name="Rectangle 4"/>
          <p:cNvSpPr>
            <a:spLocks noGrp="1" noRot="1" noChangeAspect="1" noChangeArrowheads="1" noTextEdit="1"/>
          </p:cNvSpPr>
          <p:nvPr>
            <p:ph type="sldImg" idx="2"/>
          </p:nvPr>
        </p:nvSpPr>
        <p:spPr bwMode="auto">
          <a:xfrm>
            <a:off x="900113" y="738188"/>
            <a:ext cx="4935537" cy="3702050"/>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673264" y="4687055"/>
            <a:ext cx="5389240" cy="4439368"/>
          </a:xfrm>
          <a:prstGeom prst="rect">
            <a:avLst/>
          </a:prstGeom>
          <a:noFill/>
          <a:ln w="9525">
            <a:noFill/>
            <a:miter lim="800000"/>
            <a:headEnd/>
            <a:tailEnd/>
          </a:ln>
          <a:effectLst/>
        </p:spPr>
        <p:txBody>
          <a:bodyPr vert="horz" wrap="square" lIns="90718" tIns="45359" rIns="90718" bIns="45359"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74758" name="Rectangle 6"/>
          <p:cNvSpPr>
            <a:spLocks noGrp="1" noChangeArrowheads="1"/>
          </p:cNvSpPr>
          <p:nvPr>
            <p:ph type="ftr" sz="quarter" idx="4"/>
          </p:nvPr>
        </p:nvSpPr>
        <p:spPr bwMode="auto">
          <a:xfrm>
            <a:off x="2" y="9370949"/>
            <a:ext cx="2919565" cy="493789"/>
          </a:xfrm>
          <a:prstGeom prst="rect">
            <a:avLst/>
          </a:prstGeom>
          <a:noFill/>
          <a:ln w="9525">
            <a:noFill/>
            <a:miter lim="800000"/>
            <a:headEnd/>
            <a:tailEnd/>
          </a:ln>
          <a:effectLst/>
        </p:spPr>
        <p:txBody>
          <a:bodyPr vert="horz" wrap="square" lIns="90718" tIns="45359" rIns="90718" bIns="45359" numCol="1" anchor="b" anchorCtr="0" compatLnSpc="1">
            <a:prstTxWarp prst="textNoShape">
              <a:avLst/>
            </a:prstTxWarp>
          </a:bodyPr>
          <a:lstStyle>
            <a:lvl1pPr>
              <a:lnSpc>
                <a:spcPct val="100000"/>
              </a:lnSpc>
              <a:spcBef>
                <a:spcPct val="0"/>
              </a:spcBef>
              <a:buClrTx/>
              <a:buSzTx/>
              <a:buFontTx/>
              <a:buNone/>
              <a:defRPr sz="1200">
                <a:latin typeface="Arial" charset="0"/>
              </a:defRPr>
            </a:lvl1pPr>
          </a:lstStyle>
          <a:p>
            <a:pPr>
              <a:defRPr/>
            </a:pPr>
            <a:endParaRPr lang="es-ES"/>
          </a:p>
        </p:txBody>
      </p:sp>
      <p:sp>
        <p:nvSpPr>
          <p:cNvPr id="74759" name="Rectangle 7"/>
          <p:cNvSpPr>
            <a:spLocks noGrp="1" noChangeArrowheads="1"/>
          </p:cNvSpPr>
          <p:nvPr>
            <p:ph type="sldNum" sz="quarter" idx="5"/>
          </p:nvPr>
        </p:nvSpPr>
        <p:spPr bwMode="auto">
          <a:xfrm>
            <a:off x="3814628" y="9370949"/>
            <a:ext cx="2919565" cy="493789"/>
          </a:xfrm>
          <a:prstGeom prst="rect">
            <a:avLst/>
          </a:prstGeom>
          <a:noFill/>
          <a:ln w="9525">
            <a:noFill/>
            <a:miter lim="800000"/>
            <a:headEnd/>
            <a:tailEnd/>
          </a:ln>
          <a:effectLst/>
        </p:spPr>
        <p:txBody>
          <a:bodyPr vert="horz" wrap="square" lIns="90718" tIns="45359" rIns="90718" bIns="45359" numCol="1" anchor="b" anchorCtr="0" compatLnSpc="1">
            <a:prstTxWarp prst="textNoShape">
              <a:avLst/>
            </a:prstTxWarp>
          </a:bodyPr>
          <a:lstStyle>
            <a:lvl1pPr algn="r">
              <a:lnSpc>
                <a:spcPct val="100000"/>
              </a:lnSpc>
              <a:spcBef>
                <a:spcPct val="0"/>
              </a:spcBef>
              <a:buClrTx/>
              <a:buSzTx/>
              <a:buFontTx/>
              <a:buNone/>
              <a:defRPr sz="1200">
                <a:latin typeface="Arial" charset="0"/>
              </a:defRPr>
            </a:lvl1pPr>
          </a:lstStyle>
          <a:p>
            <a:pPr>
              <a:defRPr/>
            </a:pPr>
            <a:fld id="{70048DD9-61DC-464F-9362-EC4D952730A2}" type="slidenum">
              <a:rPr lang="es-ES"/>
              <a:pPr>
                <a:defRPr/>
              </a:pPr>
              <a:t>‹Nº›</a:t>
            </a:fld>
            <a:endParaRPr lang="es-ES"/>
          </a:p>
        </p:txBody>
      </p:sp>
    </p:spTree>
    <p:extLst>
      <p:ext uri="{BB962C8B-B14F-4D97-AF65-F5344CB8AC3E}">
        <p14:creationId xmlns:p14="http://schemas.microsoft.com/office/powerpoint/2010/main" val="53008399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00113" y="739775"/>
            <a:ext cx="4935537" cy="3702050"/>
          </a:xfrm>
        </p:spPr>
      </p:sp>
      <p:sp>
        <p:nvSpPr>
          <p:cNvPr id="3" name="Marcador de notas 2"/>
          <p:cNvSpPr>
            <a:spLocks noGrp="1"/>
          </p:cNvSpPr>
          <p:nvPr>
            <p:ph type="body" idx="1"/>
          </p:nvPr>
        </p:nvSpPr>
        <p:spPr/>
        <p:txBody>
          <a:bodyPr/>
          <a:lstStyle/>
          <a:p>
            <a:endParaRPr lang="es-ES" sz="1100" b="1" dirty="0">
              <a:solidFill>
                <a:srgbClr val="1F497D"/>
              </a:solidFill>
              <a:latin typeface="Arial" panose="020B0604020202020204" pitchFamily="34" charset="0"/>
              <a:cs typeface="Arial" panose="020B0604020202020204" pitchFamily="34" charset="0"/>
            </a:endParaRPr>
          </a:p>
        </p:txBody>
      </p:sp>
      <p:sp>
        <p:nvSpPr>
          <p:cNvPr id="4" name="Marcador de número de diapositiva 3"/>
          <p:cNvSpPr>
            <a:spLocks noGrp="1"/>
          </p:cNvSpPr>
          <p:nvPr>
            <p:ph type="sldNum" sz="quarter" idx="10"/>
          </p:nvPr>
        </p:nvSpPr>
        <p:spPr/>
        <p:txBody>
          <a:bodyPr/>
          <a:lstStyle/>
          <a:p>
            <a:pPr>
              <a:defRPr/>
            </a:pPr>
            <a:fld id="{70048DD9-61DC-464F-9362-EC4D952730A2}" type="slidenum">
              <a:rPr lang="es-ES" smtClean="0"/>
              <a:pPr>
                <a:defRPr/>
              </a:pPr>
              <a:t>1</a:t>
            </a:fld>
            <a:endParaRPr lang="es-ES"/>
          </a:p>
        </p:txBody>
      </p:sp>
    </p:spTree>
    <p:extLst>
      <p:ext uri="{BB962C8B-B14F-4D97-AF65-F5344CB8AC3E}">
        <p14:creationId xmlns:p14="http://schemas.microsoft.com/office/powerpoint/2010/main" val="1777689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Marcador de imagen de diapositiva"/>
          <p:cNvSpPr>
            <a:spLocks noGrp="1" noRot="1" noChangeAspect="1" noTextEdit="1"/>
          </p:cNvSpPr>
          <p:nvPr>
            <p:ph type="sldImg"/>
          </p:nvPr>
        </p:nvSpPr>
        <p:spPr>
          <a:xfrm>
            <a:off x="900113" y="738188"/>
            <a:ext cx="4935537" cy="3702050"/>
          </a:xfrm>
          <a:ln/>
        </p:spPr>
      </p:sp>
      <p:sp>
        <p:nvSpPr>
          <p:cNvPr id="49155" name="2 Marcador de notas"/>
          <p:cNvSpPr>
            <a:spLocks noGrp="1"/>
          </p:cNvSpPr>
          <p:nvPr>
            <p:ph type="body" idx="1"/>
          </p:nvPr>
        </p:nvSpPr>
        <p:spPr>
          <a:noFill/>
          <a:ln/>
        </p:spPr>
        <p:txBody>
          <a:bodyPr/>
          <a:lstStyle/>
          <a:p>
            <a:endParaRPr lang="es-ES" dirty="0" smtClean="0"/>
          </a:p>
        </p:txBody>
      </p:sp>
      <p:sp>
        <p:nvSpPr>
          <p:cNvPr id="49156" name="3 Marcador de número de diapositiva"/>
          <p:cNvSpPr>
            <a:spLocks noGrp="1"/>
          </p:cNvSpPr>
          <p:nvPr>
            <p:ph type="sldNum" sz="quarter" idx="5"/>
          </p:nvPr>
        </p:nvSpPr>
        <p:spPr>
          <a:noFill/>
        </p:spPr>
        <p:txBody>
          <a:bodyPr/>
          <a:lstStyle/>
          <a:p>
            <a:fld id="{35CD5219-23B2-4C10-B333-35D10CA3B5E7}" type="slidenum">
              <a:rPr lang="es-ES" smtClean="0"/>
              <a:pPr/>
              <a:t>10</a:t>
            </a:fld>
            <a:endParaRPr lang="es-ES" smtClean="0"/>
          </a:p>
        </p:txBody>
      </p:sp>
    </p:spTree>
    <p:extLst>
      <p:ext uri="{BB962C8B-B14F-4D97-AF65-F5344CB8AC3E}">
        <p14:creationId xmlns:p14="http://schemas.microsoft.com/office/powerpoint/2010/main" val="2865940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Marcador de imagen de diapositiva"/>
          <p:cNvSpPr>
            <a:spLocks noGrp="1" noRot="1" noChangeAspect="1" noTextEdit="1"/>
          </p:cNvSpPr>
          <p:nvPr>
            <p:ph type="sldImg"/>
          </p:nvPr>
        </p:nvSpPr>
        <p:spPr>
          <a:xfrm>
            <a:off x="900113" y="738188"/>
            <a:ext cx="4935537" cy="3702050"/>
          </a:xfrm>
          <a:ln/>
        </p:spPr>
      </p:sp>
      <p:sp>
        <p:nvSpPr>
          <p:cNvPr id="49155" name="2 Marcador de notas"/>
          <p:cNvSpPr>
            <a:spLocks noGrp="1"/>
          </p:cNvSpPr>
          <p:nvPr>
            <p:ph type="body" idx="1"/>
          </p:nvPr>
        </p:nvSpPr>
        <p:spPr>
          <a:noFill/>
          <a:ln/>
        </p:spPr>
        <p:txBody>
          <a:bodyPr/>
          <a:lstStyle/>
          <a:p>
            <a:endParaRPr lang="es-ES" dirty="0"/>
          </a:p>
          <a:p>
            <a:r>
              <a:rPr lang="es-ES" b="1" dirty="0" err="1" smtClean="0">
                <a:solidFill>
                  <a:srgbClr val="1F497D"/>
                </a:solidFill>
              </a:rPr>
              <a:t>Other</a:t>
            </a:r>
            <a:r>
              <a:rPr lang="es-ES" b="1" dirty="0" smtClean="0">
                <a:solidFill>
                  <a:srgbClr val="1F497D"/>
                </a:solidFill>
              </a:rPr>
              <a:t> </a:t>
            </a:r>
            <a:r>
              <a:rPr lang="es-ES" b="1" dirty="0" err="1" smtClean="0">
                <a:solidFill>
                  <a:srgbClr val="1F497D"/>
                </a:solidFill>
              </a:rPr>
              <a:t>important</a:t>
            </a:r>
            <a:r>
              <a:rPr lang="es-ES" b="1" dirty="0" smtClean="0">
                <a:solidFill>
                  <a:srgbClr val="1F497D"/>
                </a:solidFill>
              </a:rPr>
              <a:t> </a:t>
            </a:r>
            <a:r>
              <a:rPr lang="es-ES" b="1" dirty="0" err="1" smtClean="0">
                <a:solidFill>
                  <a:srgbClr val="1F497D"/>
                </a:solidFill>
              </a:rPr>
              <a:t>topics</a:t>
            </a:r>
            <a:r>
              <a:rPr lang="es-ES" b="1" dirty="0" smtClean="0">
                <a:solidFill>
                  <a:srgbClr val="1F497D"/>
                </a:solidFill>
              </a:rPr>
              <a:t> </a:t>
            </a:r>
            <a:r>
              <a:rPr lang="es-ES" b="1" dirty="0" err="1" smtClean="0">
                <a:solidFill>
                  <a:srgbClr val="1F497D"/>
                </a:solidFill>
              </a:rPr>
              <a:t>which</a:t>
            </a:r>
            <a:r>
              <a:rPr lang="es-ES" b="1" dirty="0" smtClean="0">
                <a:solidFill>
                  <a:srgbClr val="1F497D"/>
                </a:solidFill>
              </a:rPr>
              <a:t> are </a:t>
            </a:r>
            <a:r>
              <a:rPr lang="es-ES" b="1" dirty="0" err="1" smtClean="0">
                <a:solidFill>
                  <a:srgbClr val="1F497D"/>
                </a:solidFill>
              </a:rPr>
              <a:t>permanently</a:t>
            </a:r>
            <a:r>
              <a:rPr lang="es-ES" b="1" dirty="0" smtClean="0">
                <a:solidFill>
                  <a:srgbClr val="1F497D"/>
                </a:solidFill>
              </a:rPr>
              <a:t> in </a:t>
            </a:r>
            <a:r>
              <a:rPr lang="es-ES" b="1" dirty="0" err="1" smtClean="0">
                <a:solidFill>
                  <a:srgbClr val="1F497D"/>
                </a:solidFill>
              </a:rPr>
              <a:t>the</a:t>
            </a:r>
            <a:r>
              <a:rPr lang="es-ES" b="1" dirty="0" smtClean="0">
                <a:solidFill>
                  <a:srgbClr val="1F497D"/>
                </a:solidFill>
              </a:rPr>
              <a:t> agenda of CEIDEN are </a:t>
            </a:r>
            <a:r>
              <a:rPr lang="es-ES" b="1" dirty="0" err="1" smtClean="0">
                <a:solidFill>
                  <a:srgbClr val="1F497D"/>
                </a:solidFill>
              </a:rPr>
              <a:t>the</a:t>
            </a:r>
            <a:r>
              <a:rPr lang="es-ES" b="1" dirty="0" smtClean="0">
                <a:solidFill>
                  <a:srgbClr val="1F497D"/>
                </a:solidFill>
              </a:rPr>
              <a:t> </a:t>
            </a:r>
            <a:r>
              <a:rPr lang="es-ES" b="1" dirty="0" smtClean="0">
                <a:solidFill>
                  <a:srgbClr val="FF0000"/>
                </a:solidFill>
              </a:rPr>
              <a:t>MONITORING </a:t>
            </a:r>
            <a:r>
              <a:rPr lang="es-ES" b="1" dirty="0" smtClean="0">
                <a:solidFill>
                  <a:srgbClr val="1F497D"/>
                </a:solidFill>
              </a:rPr>
              <a:t>of </a:t>
            </a:r>
            <a:r>
              <a:rPr lang="es-ES" b="1" dirty="0" err="1" smtClean="0">
                <a:solidFill>
                  <a:srgbClr val="1F497D"/>
                </a:solidFill>
              </a:rPr>
              <a:t>the</a:t>
            </a:r>
            <a:r>
              <a:rPr lang="es-ES" b="1" dirty="0" smtClean="0">
                <a:solidFill>
                  <a:srgbClr val="1F497D"/>
                </a:solidFill>
              </a:rPr>
              <a:t> nuclear </a:t>
            </a:r>
            <a:r>
              <a:rPr lang="es-ES" b="1" dirty="0" err="1" smtClean="0">
                <a:solidFill>
                  <a:srgbClr val="1F497D"/>
                </a:solidFill>
              </a:rPr>
              <a:t>projects</a:t>
            </a:r>
            <a:r>
              <a:rPr lang="es-ES" b="1" dirty="0" smtClean="0">
                <a:solidFill>
                  <a:srgbClr val="1F497D"/>
                </a:solidFill>
              </a:rPr>
              <a:t> </a:t>
            </a:r>
            <a:r>
              <a:rPr lang="es-ES" b="1" dirty="0" err="1" smtClean="0">
                <a:solidFill>
                  <a:srgbClr val="1F497D"/>
                </a:solidFill>
              </a:rPr>
              <a:t>within</a:t>
            </a:r>
            <a:r>
              <a:rPr lang="es-ES" b="1" dirty="0" smtClean="0">
                <a:solidFill>
                  <a:srgbClr val="1F497D"/>
                </a:solidFill>
              </a:rPr>
              <a:t> </a:t>
            </a:r>
            <a:r>
              <a:rPr lang="es-ES" b="1" dirty="0" err="1" smtClean="0">
                <a:solidFill>
                  <a:srgbClr val="1F497D"/>
                </a:solidFill>
              </a:rPr>
              <a:t>the</a:t>
            </a:r>
            <a:r>
              <a:rPr lang="es-ES" b="1" dirty="0" smtClean="0">
                <a:solidFill>
                  <a:srgbClr val="1F497D"/>
                </a:solidFill>
              </a:rPr>
              <a:t> </a:t>
            </a:r>
            <a:r>
              <a:rPr lang="es-ES" b="1" dirty="0" smtClean="0">
                <a:solidFill>
                  <a:srgbClr val="FF0000"/>
                </a:solidFill>
              </a:rPr>
              <a:t>H2020</a:t>
            </a:r>
            <a:r>
              <a:rPr lang="es-ES" b="1" dirty="0" smtClean="0">
                <a:solidFill>
                  <a:srgbClr val="1F497D"/>
                </a:solidFill>
              </a:rPr>
              <a:t> </a:t>
            </a:r>
            <a:r>
              <a:rPr lang="es-ES" b="1" dirty="0" err="1" smtClean="0">
                <a:solidFill>
                  <a:srgbClr val="1F497D"/>
                </a:solidFill>
              </a:rPr>
              <a:t>program</a:t>
            </a:r>
            <a:r>
              <a:rPr lang="es-ES" b="1" dirty="0" smtClean="0">
                <a:solidFill>
                  <a:srgbClr val="1F497D"/>
                </a:solidFill>
              </a:rPr>
              <a:t>, to </a:t>
            </a:r>
            <a:r>
              <a:rPr lang="es-ES" b="1" dirty="0" err="1" smtClean="0">
                <a:solidFill>
                  <a:srgbClr val="1F497D"/>
                </a:solidFill>
              </a:rPr>
              <a:t>promote</a:t>
            </a:r>
            <a:r>
              <a:rPr lang="es-ES" b="1" dirty="0" smtClean="0">
                <a:solidFill>
                  <a:srgbClr val="1F497D"/>
                </a:solidFill>
              </a:rPr>
              <a:t> and </a:t>
            </a:r>
            <a:r>
              <a:rPr lang="es-ES" b="1" dirty="0" err="1" smtClean="0">
                <a:solidFill>
                  <a:srgbClr val="1F497D"/>
                </a:solidFill>
              </a:rPr>
              <a:t>support</a:t>
            </a:r>
            <a:r>
              <a:rPr lang="es-ES" b="1" dirty="0" smtClean="0">
                <a:solidFill>
                  <a:srgbClr val="1F497D"/>
                </a:solidFill>
              </a:rPr>
              <a:t> a </a:t>
            </a:r>
            <a:r>
              <a:rPr lang="es-ES" b="1" dirty="0" err="1" smtClean="0">
                <a:solidFill>
                  <a:srgbClr val="1F497D"/>
                </a:solidFill>
              </a:rPr>
              <a:t>coordinated</a:t>
            </a:r>
            <a:r>
              <a:rPr lang="es-ES" b="1" dirty="0" smtClean="0">
                <a:solidFill>
                  <a:srgbClr val="1F497D"/>
                </a:solidFill>
              </a:rPr>
              <a:t> </a:t>
            </a:r>
            <a:r>
              <a:rPr lang="es-ES" b="1" dirty="0" err="1" smtClean="0">
                <a:solidFill>
                  <a:srgbClr val="1F497D"/>
                </a:solidFill>
              </a:rPr>
              <a:t>Spanish</a:t>
            </a:r>
            <a:r>
              <a:rPr lang="es-ES" b="1" dirty="0" smtClean="0">
                <a:solidFill>
                  <a:srgbClr val="1F497D"/>
                </a:solidFill>
              </a:rPr>
              <a:t> </a:t>
            </a:r>
            <a:r>
              <a:rPr lang="es-ES" b="1" dirty="0" err="1" smtClean="0">
                <a:solidFill>
                  <a:srgbClr val="1F497D"/>
                </a:solidFill>
              </a:rPr>
              <a:t>participation</a:t>
            </a:r>
            <a:r>
              <a:rPr lang="es-ES" b="1" dirty="0" smtClean="0">
                <a:solidFill>
                  <a:srgbClr val="1F497D"/>
                </a:solidFill>
              </a:rPr>
              <a:t>, and </a:t>
            </a:r>
            <a:r>
              <a:rPr lang="es-ES" b="1" dirty="0" err="1" smtClean="0">
                <a:solidFill>
                  <a:srgbClr val="1F497D"/>
                </a:solidFill>
              </a:rPr>
              <a:t>the</a:t>
            </a:r>
            <a:r>
              <a:rPr lang="es-ES" b="1" dirty="0" smtClean="0">
                <a:solidFill>
                  <a:srgbClr val="1F497D"/>
                </a:solidFill>
              </a:rPr>
              <a:t> </a:t>
            </a:r>
            <a:r>
              <a:rPr lang="es-ES" b="1" dirty="0" err="1" smtClean="0">
                <a:solidFill>
                  <a:srgbClr val="1F497D"/>
                </a:solidFill>
              </a:rPr>
              <a:t>follow</a:t>
            </a:r>
            <a:r>
              <a:rPr lang="es-ES" b="1" dirty="0" smtClean="0">
                <a:solidFill>
                  <a:srgbClr val="1F497D"/>
                </a:solidFill>
              </a:rPr>
              <a:t> up of </a:t>
            </a:r>
            <a:r>
              <a:rPr lang="es-ES" b="1" dirty="0" err="1" smtClean="0">
                <a:solidFill>
                  <a:srgbClr val="1F497D"/>
                </a:solidFill>
              </a:rPr>
              <a:t>the</a:t>
            </a:r>
            <a:r>
              <a:rPr lang="es-ES" b="1" dirty="0" smtClean="0">
                <a:solidFill>
                  <a:srgbClr val="1F497D"/>
                </a:solidFill>
              </a:rPr>
              <a:t> </a:t>
            </a:r>
            <a:r>
              <a:rPr lang="es-ES" b="1" dirty="0" err="1" smtClean="0">
                <a:solidFill>
                  <a:srgbClr val="1F497D"/>
                </a:solidFill>
              </a:rPr>
              <a:t>activities</a:t>
            </a:r>
            <a:r>
              <a:rPr lang="es-ES" b="1" dirty="0" smtClean="0">
                <a:solidFill>
                  <a:srgbClr val="1F497D"/>
                </a:solidFill>
              </a:rPr>
              <a:t> of </a:t>
            </a:r>
            <a:r>
              <a:rPr lang="es-ES" b="1" dirty="0" err="1" smtClean="0">
                <a:solidFill>
                  <a:srgbClr val="1F497D"/>
                </a:solidFill>
              </a:rPr>
              <a:t>the</a:t>
            </a:r>
            <a:r>
              <a:rPr lang="es-ES" b="1" dirty="0" smtClean="0">
                <a:solidFill>
                  <a:srgbClr val="1F497D"/>
                </a:solidFill>
              </a:rPr>
              <a:t> </a:t>
            </a:r>
            <a:r>
              <a:rPr lang="es-ES" b="1" dirty="0" smtClean="0">
                <a:solidFill>
                  <a:srgbClr val="FF0000"/>
                </a:solidFill>
              </a:rPr>
              <a:t>EUROPEAN SUSTAINABLE NUCLEAR ENERGY PLATFORM  </a:t>
            </a:r>
          </a:p>
          <a:p>
            <a:endParaRPr lang="es-ES" b="1" dirty="0">
              <a:solidFill>
                <a:srgbClr val="1F497D"/>
              </a:solidFill>
            </a:endParaRPr>
          </a:p>
        </p:txBody>
      </p:sp>
      <p:sp>
        <p:nvSpPr>
          <p:cNvPr id="49156" name="3 Marcador de número de diapositiva"/>
          <p:cNvSpPr>
            <a:spLocks noGrp="1"/>
          </p:cNvSpPr>
          <p:nvPr>
            <p:ph type="sldNum" sz="quarter" idx="5"/>
          </p:nvPr>
        </p:nvSpPr>
        <p:spPr>
          <a:noFill/>
        </p:spPr>
        <p:txBody>
          <a:bodyPr/>
          <a:lstStyle/>
          <a:p>
            <a:fld id="{35CD5219-23B2-4C10-B333-35D10CA3B5E7}" type="slidenum">
              <a:rPr lang="es-ES" smtClean="0"/>
              <a:pPr/>
              <a:t>11</a:t>
            </a:fld>
            <a:endParaRPr lang="es-ES" smtClean="0"/>
          </a:p>
        </p:txBody>
      </p:sp>
    </p:spTree>
    <p:extLst>
      <p:ext uri="{BB962C8B-B14F-4D97-AF65-F5344CB8AC3E}">
        <p14:creationId xmlns:p14="http://schemas.microsoft.com/office/powerpoint/2010/main" val="12842758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1 Marcador de imagen de diapositiva"/>
          <p:cNvSpPr>
            <a:spLocks noGrp="1" noRot="1" noChangeAspect="1" noTextEdit="1"/>
          </p:cNvSpPr>
          <p:nvPr>
            <p:ph type="sldImg"/>
          </p:nvPr>
        </p:nvSpPr>
        <p:spPr>
          <a:xfrm>
            <a:off x="900113" y="738188"/>
            <a:ext cx="4935537" cy="3702050"/>
          </a:xfrm>
          <a:ln/>
        </p:spPr>
      </p:sp>
      <p:sp>
        <p:nvSpPr>
          <p:cNvPr id="50179" name="2 Marcador de notas"/>
          <p:cNvSpPr>
            <a:spLocks noGrp="1"/>
          </p:cNvSpPr>
          <p:nvPr>
            <p:ph type="body" idx="1"/>
          </p:nvPr>
        </p:nvSpPr>
        <p:spPr>
          <a:noFill/>
          <a:ln/>
        </p:spPr>
        <p:txBody>
          <a:bodyPr/>
          <a:lstStyle/>
          <a:p>
            <a:pPr marL="86653" lvl="1">
              <a:spcBef>
                <a:spcPct val="0"/>
              </a:spcBef>
            </a:pPr>
            <a:endParaRPr lang="es-ES" b="1" dirty="0" smtClean="0">
              <a:solidFill>
                <a:srgbClr val="1F497D"/>
              </a:solidFill>
            </a:endParaRPr>
          </a:p>
          <a:p>
            <a:pPr marL="86653" lvl="1">
              <a:spcBef>
                <a:spcPct val="0"/>
              </a:spcBef>
            </a:pPr>
            <a:r>
              <a:rPr lang="es-ES" b="1" dirty="0" err="1" smtClean="0">
                <a:solidFill>
                  <a:srgbClr val="1F497D"/>
                </a:solidFill>
              </a:rPr>
              <a:t>Another</a:t>
            </a:r>
            <a:r>
              <a:rPr lang="es-ES" b="1" dirty="0" smtClean="0">
                <a:solidFill>
                  <a:srgbClr val="1F497D"/>
                </a:solidFill>
              </a:rPr>
              <a:t> </a:t>
            </a:r>
            <a:r>
              <a:rPr lang="es-ES" b="1" dirty="0" err="1">
                <a:solidFill>
                  <a:srgbClr val="1F497D"/>
                </a:solidFill>
              </a:rPr>
              <a:t>important</a:t>
            </a:r>
            <a:r>
              <a:rPr lang="es-ES" b="1" dirty="0">
                <a:solidFill>
                  <a:srgbClr val="1F497D"/>
                </a:solidFill>
              </a:rPr>
              <a:t> </a:t>
            </a:r>
            <a:r>
              <a:rPr lang="es-ES" b="1" dirty="0" err="1">
                <a:solidFill>
                  <a:srgbClr val="1F497D"/>
                </a:solidFill>
              </a:rPr>
              <a:t>activitiy</a:t>
            </a:r>
            <a:r>
              <a:rPr lang="es-ES" b="1" dirty="0">
                <a:solidFill>
                  <a:srgbClr val="1F497D"/>
                </a:solidFill>
              </a:rPr>
              <a:t> of </a:t>
            </a:r>
            <a:r>
              <a:rPr lang="es-ES" b="1" dirty="0" smtClean="0">
                <a:solidFill>
                  <a:srgbClr val="1F497D"/>
                </a:solidFill>
              </a:rPr>
              <a:t>CEIDEN </a:t>
            </a:r>
            <a:r>
              <a:rPr lang="es-ES" b="1" dirty="0" err="1">
                <a:solidFill>
                  <a:srgbClr val="1F497D"/>
                </a:solidFill>
              </a:rPr>
              <a:t>is</a:t>
            </a:r>
            <a:r>
              <a:rPr lang="es-ES" b="1" dirty="0">
                <a:solidFill>
                  <a:srgbClr val="1F497D"/>
                </a:solidFill>
              </a:rPr>
              <a:t> </a:t>
            </a:r>
            <a:r>
              <a:rPr lang="es-ES" b="1" dirty="0" err="1">
                <a:solidFill>
                  <a:srgbClr val="1F497D"/>
                </a:solidFill>
              </a:rPr>
              <a:t>the</a:t>
            </a:r>
            <a:r>
              <a:rPr lang="es-ES" b="1" dirty="0">
                <a:solidFill>
                  <a:srgbClr val="1F497D"/>
                </a:solidFill>
              </a:rPr>
              <a:t> </a:t>
            </a:r>
            <a:r>
              <a:rPr lang="es-ES" b="1" dirty="0" err="1">
                <a:solidFill>
                  <a:srgbClr val="1F497D"/>
                </a:solidFill>
              </a:rPr>
              <a:t>annual</a:t>
            </a:r>
            <a:r>
              <a:rPr lang="es-ES" b="1" dirty="0">
                <a:solidFill>
                  <a:srgbClr val="1F497D"/>
                </a:solidFill>
              </a:rPr>
              <a:t> </a:t>
            </a:r>
            <a:r>
              <a:rPr lang="es-ES" b="1" dirty="0" err="1">
                <a:solidFill>
                  <a:srgbClr val="1F497D"/>
                </a:solidFill>
              </a:rPr>
              <a:t>compilation</a:t>
            </a:r>
            <a:r>
              <a:rPr lang="es-ES" b="1" dirty="0">
                <a:solidFill>
                  <a:srgbClr val="1F497D"/>
                </a:solidFill>
              </a:rPr>
              <a:t> and </a:t>
            </a:r>
            <a:r>
              <a:rPr lang="es-ES" b="1" dirty="0" err="1">
                <a:solidFill>
                  <a:srgbClr val="1F497D"/>
                </a:solidFill>
              </a:rPr>
              <a:t>analysis</a:t>
            </a:r>
            <a:r>
              <a:rPr lang="es-ES" b="1" dirty="0">
                <a:solidFill>
                  <a:srgbClr val="1F497D"/>
                </a:solidFill>
              </a:rPr>
              <a:t> of </a:t>
            </a:r>
            <a:r>
              <a:rPr lang="es-ES" b="1" dirty="0" err="1">
                <a:solidFill>
                  <a:srgbClr val="1F497D"/>
                </a:solidFill>
              </a:rPr>
              <a:t>the</a:t>
            </a:r>
            <a:r>
              <a:rPr lang="es-ES" b="1" dirty="0">
                <a:solidFill>
                  <a:srgbClr val="1F497D"/>
                </a:solidFill>
              </a:rPr>
              <a:t> </a:t>
            </a:r>
            <a:r>
              <a:rPr lang="es-ES" b="1" dirty="0" err="1">
                <a:solidFill>
                  <a:srgbClr val="1F497D"/>
                </a:solidFill>
              </a:rPr>
              <a:t>national</a:t>
            </a:r>
            <a:r>
              <a:rPr lang="es-ES" b="1" dirty="0">
                <a:solidFill>
                  <a:srgbClr val="1F497D"/>
                </a:solidFill>
              </a:rPr>
              <a:t> nuclear </a:t>
            </a:r>
            <a:r>
              <a:rPr lang="es-ES" b="1" dirty="0">
                <a:solidFill>
                  <a:srgbClr val="FF0000"/>
                </a:solidFill>
              </a:rPr>
              <a:t>R&amp;D BUDGET</a:t>
            </a:r>
            <a:r>
              <a:rPr lang="es-ES" b="1" dirty="0">
                <a:solidFill>
                  <a:srgbClr val="1F497D"/>
                </a:solidFill>
              </a:rPr>
              <a:t>. </a:t>
            </a:r>
            <a:r>
              <a:rPr lang="es-ES" b="1" dirty="0" err="1">
                <a:solidFill>
                  <a:srgbClr val="1F497D"/>
                </a:solidFill>
              </a:rPr>
              <a:t>We</a:t>
            </a:r>
            <a:r>
              <a:rPr lang="es-ES" b="1" dirty="0">
                <a:solidFill>
                  <a:srgbClr val="1F497D"/>
                </a:solidFill>
              </a:rPr>
              <a:t> are </a:t>
            </a:r>
            <a:r>
              <a:rPr lang="es-ES" b="1" dirty="0" err="1">
                <a:solidFill>
                  <a:srgbClr val="1F497D"/>
                </a:solidFill>
              </a:rPr>
              <a:t>obtaining</a:t>
            </a:r>
            <a:r>
              <a:rPr lang="es-ES" b="1" dirty="0">
                <a:solidFill>
                  <a:srgbClr val="1F497D"/>
                </a:solidFill>
              </a:rPr>
              <a:t> </a:t>
            </a:r>
            <a:r>
              <a:rPr lang="es-ES" b="1" dirty="0" err="1">
                <a:solidFill>
                  <a:srgbClr val="1F497D"/>
                </a:solidFill>
              </a:rPr>
              <a:t>interesting</a:t>
            </a:r>
            <a:r>
              <a:rPr lang="es-ES" b="1" dirty="0">
                <a:solidFill>
                  <a:srgbClr val="1F497D"/>
                </a:solidFill>
              </a:rPr>
              <a:t> </a:t>
            </a:r>
            <a:r>
              <a:rPr lang="es-ES" b="1" dirty="0" err="1">
                <a:solidFill>
                  <a:srgbClr val="1F497D"/>
                </a:solidFill>
              </a:rPr>
              <a:t>conclusions</a:t>
            </a:r>
            <a:r>
              <a:rPr lang="es-ES" b="1" dirty="0">
                <a:solidFill>
                  <a:srgbClr val="1F497D"/>
                </a:solidFill>
              </a:rPr>
              <a:t> </a:t>
            </a:r>
            <a:r>
              <a:rPr lang="es-ES" b="1" dirty="0" err="1">
                <a:solidFill>
                  <a:srgbClr val="1F497D"/>
                </a:solidFill>
              </a:rPr>
              <a:t>after</a:t>
            </a:r>
            <a:r>
              <a:rPr lang="es-ES" b="1" dirty="0">
                <a:solidFill>
                  <a:srgbClr val="1F497D"/>
                </a:solidFill>
              </a:rPr>
              <a:t> </a:t>
            </a:r>
            <a:r>
              <a:rPr lang="es-ES" b="1" dirty="0" err="1">
                <a:solidFill>
                  <a:srgbClr val="1F497D"/>
                </a:solidFill>
              </a:rPr>
              <a:t>this</a:t>
            </a:r>
            <a:r>
              <a:rPr lang="es-ES" b="1" dirty="0">
                <a:solidFill>
                  <a:srgbClr val="1F497D"/>
                </a:solidFill>
              </a:rPr>
              <a:t> </a:t>
            </a:r>
            <a:r>
              <a:rPr lang="es-ES" b="1" dirty="0" err="1">
                <a:solidFill>
                  <a:srgbClr val="1F497D"/>
                </a:solidFill>
              </a:rPr>
              <a:t>kind</a:t>
            </a:r>
            <a:r>
              <a:rPr lang="es-ES" b="1" dirty="0">
                <a:solidFill>
                  <a:srgbClr val="1F497D"/>
                </a:solidFill>
              </a:rPr>
              <a:t> of </a:t>
            </a:r>
            <a:r>
              <a:rPr lang="es-ES" b="1" dirty="0" err="1">
                <a:solidFill>
                  <a:srgbClr val="1F497D"/>
                </a:solidFill>
              </a:rPr>
              <a:t>studies</a:t>
            </a:r>
            <a:endParaRPr lang="es-ES" b="1" dirty="0">
              <a:solidFill>
                <a:srgbClr val="1F497D"/>
              </a:solidFill>
            </a:endParaRPr>
          </a:p>
          <a:p>
            <a:pPr marL="86653" lvl="1">
              <a:spcBef>
                <a:spcPct val="0"/>
              </a:spcBef>
            </a:pPr>
            <a:endParaRPr lang="es-ES" b="1" dirty="0" smtClean="0">
              <a:latin typeface="Arial" panose="020B0604020202020204" pitchFamily="34" charset="0"/>
              <a:cs typeface="Arial" panose="020B0604020202020204" pitchFamily="34" charset="0"/>
            </a:endParaRPr>
          </a:p>
        </p:txBody>
      </p:sp>
      <p:sp>
        <p:nvSpPr>
          <p:cNvPr id="50180" name="3 Marcador de número de diapositiva"/>
          <p:cNvSpPr>
            <a:spLocks noGrp="1"/>
          </p:cNvSpPr>
          <p:nvPr>
            <p:ph type="sldNum" sz="quarter" idx="5"/>
          </p:nvPr>
        </p:nvSpPr>
        <p:spPr>
          <a:noFill/>
        </p:spPr>
        <p:txBody>
          <a:bodyPr/>
          <a:lstStyle/>
          <a:p>
            <a:fld id="{7CFCBF1B-1F7B-401D-9A1B-0CE4BA975DA7}" type="slidenum">
              <a:rPr lang="es-ES" smtClean="0"/>
              <a:pPr/>
              <a:t>12</a:t>
            </a:fld>
            <a:endParaRPr lang="es-ES" smtClean="0"/>
          </a:p>
        </p:txBody>
      </p:sp>
    </p:spTree>
    <p:extLst>
      <p:ext uri="{BB962C8B-B14F-4D97-AF65-F5344CB8AC3E}">
        <p14:creationId xmlns:p14="http://schemas.microsoft.com/office/powerpoint/2010/main" val="32581196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1 Marcador de imagen de diapositiva"/>
          <p:cNvSpPr>
            <a:spLocks noGrp="1" noRot="1" noChangeAspect="1" noTextEdit="1"/>
          </p:cNvSpPr>
          <p:nvPr>
            <p:ph type="sldImg"/>
          </p:nvPr>
        </p:nvSpPr>
        <p:spPr>
          <a:xfrm>
            <a:off x="900113" y="738188"/>
            <a:ext cx="4935537" cy="3702050"/>
          </a:xfrm>
          <a:ln/>
        </p:spPr>
      </p:sp>
      <p:sp>
        <p:nvSpPr>
          <p:cNvPr id="50179" name="2 Marcador de notas"/>
          <p:cNvSpPr>
            <a:spLocks noGrp="1"/>
          </p:cNvSpPr>
          <p:nvPr>
            <p:ph type="body" idx="1"/>
          </p:nvPr>
        </p:nvSpPr>
        <p:spPr>
          <a:noFill/>
          <a:ln/>
        </p:spPr>
        <p:txBody>
          <a:bodyPr/>
          <a:lstStyle/>
          <a:p>
            <a:pPr marL="352915" lvl="1" indent="-266262">
              <a:spcBef>
                <a:spcPct val="0"/>
              </a:spcBef>
              <a:buFont typeface="Wingdings" pitchFamily="2" charset="2"/>
              <a:buChar char="v"/>
            </a:pPr>
            <a:endParaRPr lang="es-ES" b="1" dirty="0" smtClean="0">
              <a:latin typeface="Arial" panose="020B0604020202020204" pitchFamily="34" charset="0"/>
              <a:cs typeface="Arial" panose="020B0604020202020204" pitchFamily="34" charset="0"/>
            </a:endParaRPr>
          </a:p>
        </p:txBody>
      </p:sp>
      <p:sp>
        <p:nvSpPr>
          <p:cNvPr id="50180" name="3 Marcador de número de diapositiva"/>
          <p:cNvSpPr>
            <a:spLocks noGrp="1"/>
          </p:cNvSpPr>
          <p:nvPr>
            <p:ph type="sldNum" sz="quarter" idx="5"/>
          </p:nvPr>
        </p:nvSpPr>
        <p:spPr>
          <a:noFill/>
        </p:spPr>
        <p:txBody>
          <a:bodyPr/>
          <a:lstStyle/>
          <a:p>
            <a:fld id="{7CFCBF1B-1F7B-401D-9A1B-0CE4BA975DA7}" type="slidenum">
              <a:rPr lang="es-ES" smtClean="0"/>
              <a:pPr/>
              <a:t>13</a:t>
            </a:fld>
            <a:endParaRPr lang="es-ES" smtClean="0"/>
          </a:p>
        </p:txBody>
      </p:sp>
    </p:spTree>
    <p:extLst>
      <p:ext uri="{BB962C8B-B14F-4D97-AF65-F5344CB8AC3E}">
        <p14:creationId xmlns:p14="http://schemas.microsoft.com/office/powerpoint/2010/main" val="4050161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47763" y="1233488"/>
            <a:ext cx="4440237" cy="3328987"/>
          </a:xfrm>
        </p:spPr>
      </p:sp>
      <p:sp>
        <p:nvSpPr>
          <p:cNvPr id="3" name="Marcador de notas 2"/>
          <p:cNvSpPr txBox="1">
            <a:spLocks noGrp="1"/>
          </p:cNvSpPr>
          <p:nvPr>
            <p:ph type="body" sz="quarter" idx="1"/>
          </p:nvPr>
        </p:nvSpPr>
        <p:spPr/>
        <p:txBody>
          <a:bodyPr/>
          <a:lstStyle/>
          <a:p>
            <a:endParaRPr lang="es-ES" dirty="0"/>
          </a:p>
        </p:txBody>
      </p:sp>
      <p:sp>
        <p:nvSpPr>
          <p:cNvPr id="4" name="Marcador de número de diapositiva 3"/>
          <p:cNvSpPr txBox="1"/>
          <p:nvPr/>
        </p:nvSpPr>
        <p:spPr>
          <a:xfrm>
            <a:off x="3815370" y="9371280"/>
            <a:ext cx="2918830" cy="495032"/>
          </a:xfrm>
          <a:prstGeom prst="rect">
            <a:avLst/>
          </a:prstGeom>
          <a:noFill/>
          <a:ln cap="flat">
            <a:noFill/>
          </a:ln>
        </p:spPr>
        <p:txBody>
          <a:bodyPr vert="horz" wrap="square" lIns="90763" tIns="45382" rIns="90763" bIns="45382" anchor="b" anchorCtr="0" compatLnSpc="1">
            <a:noAutofit/>
          </a:bodyPr>
          <a:lstStyle/>
          <a:p>
            <a:pPr algn="r" fontAlgn="auto">
              <a:lnSpc>
                <a:spcPct val="100000"/>
              </a:lnSpc>
              <a:spcBef>
                <a:spcPts val="0"/>
              </a:spcBef>
              <a:spcAft>
                <a:spcPts val="0"/>
              </a:spcAft>
              <a:buClrTx/>
              <a:buSzTx/>
              <a:buNone/>
              <a:defRPr sz="1800" b="0" i="0" u="none" strike="noStrike" kern="0" cap="none" spc="0" baseline="0">
                <a:solidFill>
                  <a:srgbClr val="000000"/>
                </a:solidFill>
                <a:uFillTx/>
              </a:defRPr>
            </a:pPr>
            <a:fld id="{7AD38B6E-EC12-4006-951F-19EF444EC6ED}" type="slidenum">
              <a:rPr sz="1800" kern="0">
                <a:solidFill>
                  <a:srgbClr val="000000"/>
                </a:solidFill>
                <a:latin typeface="Calibri"/>
              </a:rPr>
              <a:pPr algn="r" fontAlgn="auto">
                <a:lnSpc>
                  <a:spcPct val="100000"/>
                </a:lnSpc>
                <a:spcBef>
                  <a:spcPts val="0"/>
                </a:spcBef>
                <a:spcAft>
                  <a:spcPts val="0"/>
                </a:spcAft>
                <a:buClrTx/>
                <a:buSzTx/>
                <a:buNone/>
                <a:defRPr sz="1800" b="0" i="0" u="none" strike="noStrike" kern="0" cap="none" spc="0" baseline="0">
                  <a:solidFill>
                    <a:srgbClr val="000000"/>
                  </a:solidFill>
                  <a:uFillTx/>
                </a:defRPr>
              </a:pPr>
              <a:t>15</a:t>
            </a:fld>
            <a:endParaRPr lang="es-ES" sz="1200" dirty="0">
              <a:solidFill>
                <a:srgbClr val="000000"/>
              </a:solidFill>
              <a:latin typeface="Calibri"/>
            </a:endParaRPr>
          </a:p>
        </p:txBody>
      </p:sp>
    </p:spTree>
    <p:extLst>
      <p:ext uri="{BB962C8B-B14F-4D97-AF65-F5344CB8AC3E}">
        <p14:creationId xmlns:p14="http://schemas.microsoft.com/office/powerpoint/2010/main" val="4132168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47763" y="1233488"/>
            <a:ext cx="4440237" cy="3328987"/>
          </a:xfrm>
        </p:spPr>
      </p:sp>
      <p:sp>
        <p:nvSpPr>
          <p:cNvPr id="3" name="Marcador de notas 2"/>
          <p:cNvSpPr txBox="1">
            <a:spLocks noGrp="1"/>
          </p:cNvSpPr>
          <p:nvPr>
            <p:ph type="body" sz="quarter" idx="1"/>
          </p:nvPr>
        </p:nvSpPr>
        <p:spPr/>
        <p:txBody>
          <a:bodyPr/>
          <a:lstStyle/>
          <a:p>
            <a:endParaRPr lang="es-ES" dirty="0"/>
          </a:p>
        </p:txBody>
      </p:sp>
      <p:sp>
        <p:nvSpPr>
          <p:cNvPr id="4" name="Marcador de número de diapositiva 3"/>
          <p:cNvSpPr txBox="1"/>
          <p:nvPr/>
        </p:nvSpPr>
        <p:spPr>
          <a:xfrm>
            <a:off x="3815370" y="9371280"/>
            <a:ext cx="2918830" cy="495032"/>
          </a:xfrm>
          <a:prstGeom prst="rect">
            <a:avLst/>
          </a:prstGeom>
          <a:noFill/>
          <a:ln cap="flat">
            <a:noFill/>
          </a:ln>
        </p:spPr>
        <p:txBody>
          <a:bodyPr vert="horz" wrap="square" lIns="90763" tIns="45382" rIns="90763" bIns="45382" anchor="b" anchorCtr="0" compatLnSpc="1">
            <a:noAutofit/>
          </a:bodyPr>
          <a:lstStyle/>
          <a:p>
            <a:pPr algn="r" fontAlgn="auto">
              <a:lnSpc>
                <a:spcPct val="100000"/>
              </a:lnSpc>
              <a:spcBef>
                <a:spcPts val="0"/>
              </a:spcBef>
              <a:spcAft>
                <a:spcPts val="0"/>
              </a:spcAft>
              <a:buClrTx/>
              <a:buSzTx/>
              <a:buNone/>
              <a:defRPr sz="1800" b="0" i="0" u="none" strike="noStrike" kern="0" cap="none" spc="0" baseline="0">
                <a:solidFill>
                  <a:srgbClr val="000000"/>
                </a:solidFill>
                <a:uFillTx/>
              </a:defRPr>
            </a:pPr>
            <a:fld id="{7AD38B6E-EC12-4006-951F-19EF444EC6ED}" type="slidenum">
              <a:rPr sz="1800" kern="0">
                <a:solidFill>
                  <a:srgbClr val="000000"/>
                </a:solidFill>
                <a:latin typeface="Calibri"/>
              </a:rPr>
              <a:pPr algn="r" fontAlgn="auto">
                <a:lnSpc>
                  <a:spcPct val="100000"/>
                </a:lnSpc>
                <a:spcBef>
                  <a:spcPts val="0"/>
                </a:spcBef>
                <a:spcAft>
                  <a:spcPts val="0"/>
                </a:spcAft>
                <a:buClrTx/>
                <a:buSzTx/>
                <a:buNone/>
                <a:defRPr sz="1800" b="0" i="0" u="none" strike="noStrike" kern="0" cap="none" spc="0" baseline="0">
                  <a:solidFill>
                    <a:srgbClr val="000000"/>
                  </a:solidFill>
                  <a:uFillTx/>
                </a:defRPr>
              </a:pPr>
              <a:t>16</a:t>
            </a:fld>
            <a:endParaRPr lang="es-ES" sz="1200" dirty="0">
              <a:solidFill>
                <a:srgbClr val="000000"/>
              </a:solidFill>
              <a:latin typeface="Calibri"/>
            </a:endParaRPr>
          </a:p>
        </p:txBody>
      </p:sp>
    </p:spTree>
    <p:extLst>
      <p:ext uri="{BB962C8B-B14F-4D97-AF65-F5344CB8AC3E}">
        <p14:creationId xmlns:p14="http://schemas.microsoft.com/office/powerpoint/2010/main" val="18645504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47763" y="1233488"/>
            <a:ext cx="4440237" cy="3328987"/>
          </a:xfrm>
        </p:spPr>
      </p:sp>
      <p:sp>
        <p:nvSpPr>
          <p:cNvPr id="3" name="Marcador de notas 2"/>
          <p:cNvSpPr txBox="1">
            <a:spLocks noGrp="1"/>
          </p:cNvSpPr>
          <p:nvPr>
            <p:ph type="body" sz="quarter" idx="1"/>
          </p:nvPr>
        </p:nvSpPr>
        <p:spPr/>
        <p:txBody>
          <a:bodyPr/>
          <a:lstStyle/>
          <a:p>
            <a:endParaRPr lang="es-ES"/>
          </a:p>
        </p:txBody>
      </p:sp>
      <p:sp>
        <p:nvSpPr>
          <p:cNvPr id="4" name="Marcador de número de diapositiva 3"/>
          <p:cNvSpPr txBox="1"/>
          <p:nvPr/>
        </p:nvSpPr>
        <p:spPr>
          <a:xfrm>
            <a:off x="3815370" y="9371280"/>
            <a:ext cx="2918830" cy="495032"/>
          </a:xfrm>
          <a:prstGeom prst="rect">
            <a:avLst/>
          </a:prstGeom>
          <a:noFill/>
          <a:ln cap="flat">
            <a:noFill/>
          </a:ln>
        </p:spPr>
        <p:txBody>
          <a:bodyPr vert="horz" wrap="square" lIns="90763" tIns="45382" rIns="90763" bIns="45382" anchor="b" anchorCtr="0" compatLnSpc="1">
            <a:noAutofit/>
          </a:bodyPr>
          <a:lstStyle/>
          <a:p>
            <a:pPr algn="r" fontAlgn="auto">
              <a:lnSpc>
                <a:spcPct val="100000"/>
              </a:lnSpc>
              <a:spcBef>
                <a:spcPts val="0"/>
              </a:spcBef>
              <a:spcAft>
                <a:spcPts val="0"/>
              </a:spcAft>
              <a:buClrTx/>
              <a:buSzTx/>
              <a:buNone/>
              <a:defRPr sz="1800" b="0" i="0" u="none" strike="noStrike" kern="0" cap="none" spc="0" baseline="0">
                <a:solidFill>
                  <a:srgbClr val="000000"/>
                </a:solidFill>
                <a:uFillTx/>
              </a:defRPr>
            </a:pPr>
            <a:fld id="{F9622387-F055-4CC6-87AA-298307F76786}" type="slidenum">
              <a:rPr sz="1800" kern="0">
                <a:solidFill>
                  <a:srgbClr val="000000"/>
                </a:solidFill>
                <a:latin typeface="Calibri"/>
              </a:rPr>
              <a:pPr algn="r" fontAlgn="auto">
                <a:lnSpc>
                  <a:spcPct val="100000"/>
                </a:lnSpc>
                <a:spcBef>
                  <a:spcPts val="0"/>
                </a:spcBef>
                <a:spcAft>
                  <a:spcPts val="0"/>
                </a:spcAft>
                <a:buClrTx/>
                <a:buSzTx/>
                <a:buNone/>
                <a:defRPr sz="1800" b="0" i="0" u="none" strike="noStrike" kern="0" cap="none" spc="0" baseline="0">
                  <a:solidFill>
                    <a:srgbClr val="000000"/>
                  </a:solidFill>
                  <a:uFillTx/>
                </a:defRPr>
              </a:pPr>
              <a:t>17</a:t>
            </a:fld>
            <a:endParaRPr lang="es-ES" sz="1200" dirty="0">
              <a:solidFill>
                <a:srgbClr val="000000"/>
              </a:solidFill>
              <a:latin typeface="Calibri"/>
            </a:endParaRPr>
          </a:p>
        </p:txBody>
      </p:sp>
    </p:spTree>
    <p:extLst>
      <p:ext uri="{BB962C8B-B14F-4D97-AF65-F5344CB8AC3E}">
        <p14:creationId xmlns:p14="http://schemas.microsoft.com/office/powerpoint/2010/main" val="22305363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1147763" y="1233488"/>
            <a:ext cx="4440237" cy="3328987"/>
          </a:xfrm>
        </p:spPr>
      </p:sp>
      <p:sp>
        <p:nvSpPr>
          <p:cNvPr id="3" name="Marcador de notas 2"/>
          <p:cNvSpPr txBox="1">
            <a:spLocks noGrp="1"/>
          </p:cNvSpPr>
          <p:nvPr>
            <p:ph type="body" sz="quarter" idx="1"/>
          </p:nvPr>
        </p:nvSpPr>
        <p:spPr/>
        <p:txBody>
          <a:bodyPr/>
          <a:lstStyle/>
          <a:p>
            <a:endParaRPr lang="es-ES"/>
          </a:p>
        </p:txBody>
      </p:sp>
      <p:sp>
        <p:nvSpPr>
          <p:cNvPr id="4" name="Marcador de número de diapositiva 3"/>
          <p:cNvSpPr txBox="1"/>
          <p:nvPr/>
        </p:nvSpPr>
        <p:spPr>
          <a:xfrm>
            <a:off x="3815370" y="9371280"/>
            <a:ext cx="2918830" cy="495032"/>
          </a:xfrm>
          <a:prstGeom prst="rect">
            <a:avLst/>
          </a:prstGeom>
          <a:noFill/>
          <a:ln cap="flat">
            <a:noFill/>
          </a:ln>
        </p:spPr>
        <p:txBody>
          <a:bodyPr vert="horz" wrap="square" lIns="90763" tIns="45382" rIns="90763" bIns="45382" anchor="b" anchorCtr="0" compatLnSpc="1">
            <a:noAutofit/>
          </a:bodyPr>
          <a:lstStyle/>
          <a:p>
            <a:pPr algn="r" defTabSz="907633" fontAlgn="auto">
              <a:lnSpc>
                <a:spcPct val="100000"/>
              </a:lnSpc>
              <a:spcBef>
                <a:spcPts val="0"/>
              </a:spcBef>
              <a:spcAft>
                <a:spcPts val="0"/>
              </a:spcAft>
              <a:buNone/>
              <a:defRPr sz="1800" b="0" i="0" u="none" strike="noStrike" kern="0" cap="none" spc="0" baseline="0">
                <a:solidFill>
                  <a:srgbClr val="000000"/>
                </a:solidFill>
                <a:uFillTx/>
              </a:defRPr>
            </a:pPr>
            <a:fld id="{F740281C-B2EE-4400-866E-CBC35A75D408}" type="slidenum">
              <a:rPr/>
              <a:pPr algn="r" defTabSz="907633" fontAlgn="auto">
                <a:lnSpc>
                  <a:spcPct val="100000"/>
                </a:lnSpc>
                <a:spcBef>
                  <a:spcPts val="0"/>
                </a:spcBef>
                <a:spcAft>
                  <a:spcPts val="0"/>
                </a:spcAft>
                <a:buNone/>
                <a:defRPr sz="1800" b="0" i="0" u="none" strike="noStrike" kern="0" cap="none" spc="0" baseline="0">
                  <a:solidFill>
                    <a:srgbClr val="000000"/>
                  </a:solidFill>
                  <a:uFillTx/>
                </a:defRPr>
              </a:pPr>
              <a:t>20</a:t>
            </a:fld>
            <a:endParaRPr lang="es-ES" sz="1200" dirty="0">
              <a:solidFill>
                <a:srgbClr val="000000"/>
              </a:solidFill>
              <a:latin typeface="Calibri"/>
            </a:endParaRPr>
          </a:p>
        </p:txBody>
      </p:sp>
    </p:spTree>
    <p:extLst>
      <p:ext uri="{BB962C8B-B14F-4D97-AF65-F5344CB8AC3E}">
        <p14:creationId xmlns:p14="http://schemas.microsoft.com/office/powerpoint/2010/main" val="15759682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1 Marcador de imagen de diapositiva"/>
          <p:cNvSpPr>
            <a:spLocks noGrp="1" noRot="1" noChangeAspect="1" noTextEdit="1"/>
          </p:cNvSpPr>
          <p:nvPr>
            <p:ph type="sldImg"/>
          </p:nvPr>
        </p:nvSpPr>
        <p:spPr>
          <a:xfrm>
            <a:off x="900113" y="738188"/>
            <a:ext cx="4935537" cy="3702050"/>
          </a:xfrm>
          <a:ln/>
        </p:spPr>
      </p:sp>
      <p:sp>
        <p:nvSpPr>
          <p:cNvPr id="50179" name="2 Marcador de notas"/>
          <p:cNvSpPr>
            <a:spLocks noGrp="1"/>
          </p:cNvSpPr>
          <p:nvPr>
            <p:ph type="body" idx="1"/>
          </p:nvPr>
        </p:nvSpPr>
        <p:spPr>
          <a:noFill/>
          <a:ln/>
        </p:spPr>
        <p:txBody>
          <a:bodyPr/>
          <a:lstStyle/>
          <a:p>
            <a:endParaRPr lang="es-ES" smtClean="0"/>
          </a:p>
        </p:txBody>
      </p:sp>
      <p:sp>
        <p:nvSpPr>
          <p:cNvPr id="50180" name="3 Marcador de número de diapositiva"/>
          <p:cNvSpPr>
            <a:spLocks noGrp="1"/>
          </p:cNvSpPr>
          <p:nvPr>
            <p:ph type="sldNum" sz="quarter" idx="5"/>
          </p:nvPr>
        </p:nvSpPr>
        <p:spPr>
          <a:noFill/>
        </p:spPr>
        <p:txBody>
          <a:bodyPr/>
          <a:lstStyle/>
          <a:p>
            <a:fld id="{7CFCBF1B-1F7B-401D-9A1B-0CE4BA975DA7}" type="slidenum">
              <a:rPr lang="es-ES" smtClean="0"/>
              <a:pPr/>
              <a:t>25</a:t>
            </a:fld>
            <a:endParaRPr lang="es-ES" smtClean="0"/>
          </a:p>
        </p:txBody>
      </p:sp>
    </p:spTree>
    <p:extLst>
      <p:ext uri="{BB962C8B-B14F-4D97-AF65-F5344CB8AC3E}">
        <p14:creationId xmlns:p14="http://schemas.microsoft.com/office/powerpoint/2010/main" val="14375177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00113" y="738188"/>
            <a:ext cx="4935537" cy="3702050"/>
          </a:xfrm>
        </p:spPr>
      </p:sp>
      <p:sp>
        <p:nvSpPr>
          <p:cNvPr id="3" name="Marcador de notas 2"/>
          <p:cNvSpPr>
            <a:spLocks noGrp="1"/>
          </p:cNvSpPr>
          <p:nvPr>
            <p:ph type="body" idx="1"/>
          </p:nvPr>
        </p:nvSpPr>
        <p:spPr/>
        <p:txBody>
          <a:bodyPr/>
          <a:lstStyle/>
          <a:p>
            <a:endParaRPr lang="en-GB" b="1" dirty="0" smtClean="0">
              <a:solidFill>
                <a:srgbClr val="1F497D"/>
              </a:solidFill>
              <a:ea typeface="Times New Roman" pitchFamily="18" charset="0"/>
              <a:cs typeface="Arial" charset="0"/>
            </a:endParaRPr>
          </a:p>
          <a:p>
            <a:r>
              <a:rPr lang="en-GB" b="1" dirty="0" smtClean="0">
                <a:solidFill>
                  <a:srgbClr val="FF0000"/>
                </a:solidFill>
                <a:ea typeface="Times New Roman" pitchFamily="18" charset="0"/>
                <a:cs typeface="Arial" charset="0"/>
              </a:rPr>
              <a:t>CEIDEN WAS CREATED </a:t>
            </a:r>
            <a:r>
              <a:rPr lang="en-GB" b="1" dirty="0" smtClean="0">
                <a:solidFill>
                  <a:srgbClr val="1F497D"/>
                </a:solidFill>
                <a:ea typeface="Times New Roman" pitchFamily="18" charset="0"/>
                <a:cs typeface="Arial" charset="0"/>
              </a:rPr>
              <a:t>in </a:t>
            </a:r>
            <a:r>
              <a:rPr lang="en-GB" b="1" dirty="0">
                <a:solidFill>
                  <a:srgbClr val="1F497D"/>
                </a:solidFill>
                <a:ea typeface="Times New Roman" pitchFamily="18" charset="0"/>
                <a:cs typeface="Arial" charset="0"/>
              </a:rPr>
              <a:t>1999 and was constituted as technology platform in </a:t>
            </a:r>
            <a:r>
              <a:rPr lang="en-GB" b="1" dirty="0" smtClean="0">
                <a:solidFill>
                  <a:srgbClr val="1F497D"/>
                </a:solidFill>
                <a:ea typeface="Times New Roman" pitchFamily="18" charset="0"/>
                <a:cs typeface="Arial" charset="0"/>
              </a:rPr>
              <a:t>2007</a:t>
            </a:r>
          </a:p>
          <a:p>
            <a:endParaRPr lang="en-GB" b="1" dirty="0">
              <a:solidFill>
                <a:srgbClr val="1F497D"/>
              </a:solidFill>
              <a:ea typeface="Times New Roman" pitchFamily="18" charset="0"/>
              <a:cs typeface="Arial" charset="0"/>
            </a:endParaRPr>
          </a:p>
          <a:p>
            <a:r>
              <a:rPr lang="en-GB" b="1" dirty="0" smtClean="0">
                <a:solidFill>
                  <a:srgbClr val="1F497D"/>
                </a:solidFill>
                <a:ea typeface="Times New Roman" pitchFamily="18" charset="0"/>
                <a:cs typeface="Arial" charset="0"/>
              </a:rPr>
              <a:t>The composition and situation of the Spanish nuclear sector recommends especially the creation of a coordination entity which allows to share information and resources and prevents the dispersion of the efforts  </a:t>
            </a:r>
            <a:endParaRPr lang="en-GB" b="1" dirty="0">
              <a:solidFill>
                <a:srgbClr val="1F497D"/>
              </a:solidFill>
              <a:ea typeface="Times New Roman" pitchFamily="18" charset="0"/>
              <a:cs typeface="Arial" charset="0"/>
            </a:endParaRPr>
          </a:p>
          <a:p>
            <a:endParaRPr lang="es-ES" dirty="0" smtClean="0"/>
          </a:p>
          <a:p>
            <a:pPr defTabSz="875279">
              <a:defRPr/>
            </a:pPr>
            <a:r>
              <a:rPr lang="en-GB" b="1" dirty="0">
                <a:solidFill>
                  <a:srgbClr val="1F497D"/>
                </a:solidFill>
                <a:ea typeface="Times New Roman" pitchFamily="18" charset="0"/>
                <a:cs typeface="Arial" charset="0"/>
              </a:rPr>
              <a:t>Only a few words about the </a:t>
            </a:r>
            <a:r>
              <a:rPr lang="en-GB" b="1" dirty="0" smtClean="0">
                <a:solidFill>
                  <a:srgbClr val="FF0000"/>
                </a:solidFill>
                <a:ea typeface="Times New Roman" pitchFamily="18" charset="0"/>
                <a:cs typeface="Arial" charset="0"/>
              </a:rPr>
              <a:t>MISSION</a:t>
            </a:r>
            <a:r>
              <a:rPr lang="en-GB" b="1" dirty="0" smtClean="0">
                <a:solidFill>
                  <a:srgbClr val="1F497D"/>
                </a:solidFill>
                <a:ea typeface="Times New Roman" pitchFamily="18" charset="0"/>
                <a:cs typeface="Arial" charset="0"/>
              </a:rPr>
              <a:t> </a:t>
            </a:r>
            <a:r>
              <a:rPr lang="en-GB" b="1" dirty="0">
                <a:solidFill>
                  <a:srgbClr val="1F497D"/>
                </a:solidFill>
                <a:ea typeface="Times New Roman" pitchFamily="18" charset="0"/>
                <a:cs typeface="Arial" charset="0"/>
              </a:rPr>
              <a:t>of CEIDEN</a:t>
            </a:r>
          </a:p>
          <a:p>
            <a:pPr defTabSz="875279">
              <a:defRPr/>
            </a:pPr>
            <a:endParaRPr lang="en-GB" b="1" dirty="0">
              <a:solidFill>
                <a:srgbClr val="1F497D"/>
              </a:solidFill>
              <a:ea typeface="Times New Roman" pitchFamily="18" charset="0"/>
              <a:cs typeface="Arial" charset="0"/>
            </a:endParaRPr>
          </a:p>
          <a:p>
            <a:pPr defTabSz="875279">
              <a:defRPr/>
            </a:pPr>
            <a:r>
              <a:rPr lang="en-GB" b="1" dirty="0">
                <a:solidFill>
                  <a:srgbClr val="1F497D"/>
                </a:solidFill>
                <a:ea typeface="Times New Roman" pitchFamily="18" charset="0"/>
                <a:cs typeface="Arial" charset="0"/>
              </a:rPr>
              <a:t>CEIDEN is the Spanish Organization for the </a:t>
            </a:r>
            <a:r>
              <a:rPr lang="en-GB" b="1" dirty="0" smtClean="0">
                <a:solidFill>
                  <a:srgbClr val="FF0000"/>
                </a:solidFill>
                <a:ea typeface="Times New Roman" pitchFamily="18" charset="0"/>
                <a:cs typeface="Arial" charset="0"/>
              </a:rPr>
              <a:t>COORDINATION OF THE EFFORTS AND NEEDS </a:t>
            </a:r>
            <a:r>
              <a:rPr lang="en-GB" b="1" dirty="0" smtClean="0">
                <a:solidFill>
                  <a:srgbClr val="1F497D"/>
                </a:solidFill>
                <a:ea typeface="Times New Roman" pitchFamily="18" charset="0"/>
                <a:cs typeface="Arial" charset="0"/>
              </a:rPr>
              <a:t>of </a:t>
            </a:r>
            <a:r>
              <a:rPr lang="en-GB" b="1" dirty="0">
                <a:solidFill>
                  <a:srgbClr val="1F497D"/>
                </a:solidFill>
                <a:ea typeface="Times New Roman" pitchFamily="18" charset="0"/>
                <a:cs typeface="Arial" charset="0"/>
              </a:rPr>
              <a:t>Nuclear Fission Technology </a:t>
            </a:r>
            <a:r>
              <a:rPr lang="en-GB" b="1" dirty="0" smtClean="0">
                <a:solidFill>
                  <a:srgbClr val="1F497D"/>
                </a:solidFill>
                <a:ea typeface="Times New Roman" pitchFamily="18" charset="0"/>
                <a:cs typeface="Arial" charset="0"/>
              </a:rPr>
              <a:t>R&amp;D. </a:t>
            </a:r>
            <a:endParaRPr lang="en-GB" b="1" dirty="0">
              <a:solidFill>
                <a:srgbClr val="1F497D"/>
              </a:solidFill>
              <a:ea typeface="Times New Roman" pitchFamily="18" charset="0"/>
              <a:cs typeface="Arial" charset="0"/>
            </a:endParaRPr>
          </a:p>
          <a:p>
            <a:pPr defTabSz="875279">
              <a:defRPr/>
            </a:pPr>
            <a:endParaRPr lang="en-GB" b="1" dirty="0" smtClean="0">
              <a:solidFill>
                <a:srgbClr val="1F497D"/>
              </a:solidFill>
              <a:ea typeface="Times New Roman" pitchFamily="18" charset="0"/>
              <a:cs typeface="Arial" charset="0"/>
            </a:endParaRPr>
          </a:p>
          <a:p>
            <a:pPr defTabSz="875279">
              <a:defRPr/>
            </a:pPr>
            <a:r>
              <a:rPr lang="en-GB" b="1" dirty="0" smtClean="0">
                <a:solidFill>
                  <a:srgbClr val="1F497D"/>
                </a:solidFill>
                <a:ea typeface="Times New Roman" pitchFamily="18" charset="0"/>
                <a:cs typeface="Arial" charset="0"/>
              </a:rPr>
              <a:t>The </a:t>
            </a:r>
            <a:r>
              <a:rPr lang="en-GB" b="1" dirty="0">
                <a:solidFill>
                  <a:srgbClr val="1F497D"/>
                </a:solidFill>
                <a:ea typeface="Times New Roman" pitchFamily="18" charset="0"/>
                <a:cs typeface="Arial" charset="0"/>
              </a:rPr>
              <a:t>main functions of CEIDEN are to </a:t>
            </a:r>
            <a:r>
              <a:rPr lang="en-GB" b="1" dirty="0" smtClean="0">
                <a:solidFill>
                  <a:srgbClr val="FF0000"/>
                </a:solidFill>
                <a:ea typeface="Times New Roman" pitchFamily="18" charset="0"/>
                <a:cs typeface="Arial" charset="0"/>
              </a:rPr>
              <a:t>DEVELOP JOINT PROJECTS, AND TO DISCUSS AND PRESENT A COMMON POSITION</a:t>
            </a:r>
            <a:r>
              <a:rPr lang="en-GB" b="1" dirty="0" smtClean="0">
                <a:solidFill>
                  <a:srgbClr val="1F497D"/>
                </a:solidFill>
                <a:ea typeface="Times New Roman" pitchFamily="18" charset="0"/>
                <a:cs typeface="Arial" charset="0"/>
              </a:rPr>
              <a:t> </a:t>
            </a:r>
            <a:r>
              <a:rPr lang="en-GB" b="1" dirty="0">
                <a:solidFill>
                  <a:srgbClr val="1F497D"/>
                </a:solidFill>
                <a:ea typeface="Times New Roman" pitchFamily="18" charset="0"/>
                <a:cs typeface="Arial" charset="0"/>
              </a:rPr>
              <a:t>for national and international commitments and proposals in the Nuclear Fission R&amp;D field</a:t>
            </a:r>
          </a:p>
          <a:p>
            <a:pPr defTabSz="875279">
              <a:defRPr/>
            </a:pPr>
            <a:endParaRPr lang="en-GB" b="1" dirty="0">
              <a:solidFill>
                <a:srgbClr val="1F497D"/>
              </a:solidFill>
              <a:ea typeface="Times New Roman" pitchFamily="18" charset="0"/>
              <a:cs typeface="Arial" charset="0"/>
            </a:endParaRPr>
          </a:p>
          <a:p>
            <a:pPr defTabSz="875279">
              <a:defRPr/>
            </a:pPr>
            <a:r>
              <a:rPr lang="en-GB" b="1" dirty="0" smtClean="0">
                <a:solidFill>
                  <a:srgbClr val="1F497D"/>
                </a:solidFill>
                <a:ea typeface="Times New Roman" pitchFamily="18" charset="0"/>
                <a:cs typeface="Arial" charset="0"/>
              </a:rPr>
              <a:t>CEIDEN </a:t>
            </a:r>
            <a:r>
              <a:rPr lang="en-GB" b="1" dirty="0" smtClean="0">
                <a:solidFill>
                  <a:srgbClr val="FF0000"/>
                </a:solidFill>
                <a:ea typeface="Times New Roman" pitchFamily="18" charset="0"/>
                <a:cs typeface="Arial" charset="0"/>
              </a:rPr>
              <a:t>INCLUDES ALL SECTORS </a:t>
            </a:r>
            <a:r>
              <a:rPr lang="en-GB" b="1" dirty="0" smtClean="0">
                <a:solidFill>
                  <a:srgbClr val="1F497D"/>
                </a:solidFill>
                <a:ea typeface="Times New Roman" pitchFamily="18" charset="0"/>
                <a:cs typeface="Arial" charset="0"/>
              </a:rPr>
              <a:t>related </a:t>
            </a:r>
            <a:r>
              <a:rPr lang="en-GB" b="1" dirty="0">
                <a:solidFill>
                  <a:srgbClr val="1F497D"/>
                </a:solidFill>
                <a:ea typeface="Times New Roman" pitchFamily="18" charset="0"/>
                <a:cs typeface="Arial" charset="0"/>
              </a:rPr>
              <a:t>to R&amp;D Nuclear Fission in Spain.</a:t>
            </a:r>
          </a:p>
          <a:p>
            <a:endParaRPr lang="es-ES" dirty="0">
              <a:solidFill>
                <a:srgbClr val="1F497D"/>
              </a:solidFill>
            </a:endParaRPr>
          </a:p>
        </p:txBody>
      </p:sp>
      <p:sp>
        <p:nvSpPr>
          <p:cNvPr id="4" name="Marcador de número de diapositiva 3"/>
          <p:cNvSpPr>
            <a:spLocks noGrp="1"/>
          </p:cNvSpPr>
          <p:nvPr>
            <p:ph type="sldNum" sz="quarter" idx="10"/>
          </p:nvPr>
        </p:nvSpPr>
        <p:spPr/>
        <p:txBody>
          <a:bodyPr/>
          <a:lstStyle/>
          <a:p>
            <a:pPr>
              <a:defRPr/>
            </a:pPr>
            <a:fld id="{70048DD9-61DC-464F-9362-EC4D952730A2}" type="slidenum">
              <a:rPr lang="es-ES" smtClean="0"/>
              <a:pPr>
                <a:defRPr/>
              </a:pPr>
              <a:t>2</a:t>
            </a:fld>
            <a:endParaRPr lang="es-ES"/>
          </a:p>
        </p:txBody>
      </p:sp>
    </p:spTree>
    <p:extLst>
      <p:ext uri="{BB962C8B-B14F-4D97-AF65-F5344CB8AC3E}">
        <p14:creationId xmlns:p14="http://schemas.microsoft.com/office/powerpoint/2010/main" val="2185188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00113" y="738188"/>
            <a:ext cx="4935537" cy="3702050"/>
          </a:xfrm>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10"/>
          </p:nvPr>
        </p:nvSpPr>
        <p:spPr/>
        <p:txBody>
          <a:bodyPr/>
          <a:lstStyle/>
          <a:p>
            <a:pPr>
              <a:defRPr/>
            </a:pPr>
            <a:fld id="{70048DD9-61DC-464F-9362-EC4D952730A2}" type="slidenum">
              <a:rPr lang="es-ES" smtClean="0"/>
              <a:pPr>
                <a:defRPr/>
              </a:pPr>
              <a:t>3</a:t>
            </a:fld>
            <a:endParaRPr lang="es-ES"/>
          </a:p>
        </p:txBody>
      </p:sp>
    </p:spTree>
    <p:extLst>
      <p:ext uri="{BB962C8B-B14F-4D97-AF65-F5344CB8AC3E}">
        <p14:creationId xmlns:p14="http://schemas.microsoft.com/office/powerpoint/2010/main" val="6847329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1 Marcador de imagen de diapositiva"/>
          <p:cNvSpPr>
            <a:spLocks noGrp="1" noRot="1" noChangeAspect="1" noTextEdit="1"/>
          </p:cNvSpPr>
          <p:nvPr>
            <p:ph type="sldImg"/>
          </p:nvPr>
        </p:nvSpPr>
        <p:spPr>
          <a:xfrm>
            <a:off x="900113" y="738188"/>
            <a:ext cx="4935537" cy="3702050"/>
          </a:xfrm>
          <a:ln/>
        </p:spPr>
      </p:sp>
      <p:sp>
        <p:nvSpPr>
          <p:cNvPr id="45059" name="2 Marcador de notas"/>
          <p:cNvSpPr>
            <a:spLocks noGrp="1"/>
          </p:cNvSpPr>
          <p:nvPr>
            <p:ph type="body" idx="1"/>
          </p:nvPr>
        </p:nvSpPr>
        <p:spPr>
          <a:xfrm>
            <a:off x="673264" y="4687054"/>
            <a:ext cx="5389240" cy="4683894"/>
          </a:xfrm>
          <a:noFill/>
          <a:ln/>
        </p:spPr>
        <p:txBody>
          <a:bodyPr/>
          <a:lstStyle/>
          <a:p>
            <a:r>
              <a:rPr lang="es-ES" b="1" dirty="0" err="1" smtClean="0">
                <a:solidFill>
                  <a:srgbClr val="1F497D"/>
                </a:solidFill>
                <a:sym typeface="Wingdings" panose="05000000000000000000" pitchFamily="2" charset="2"/>
              </a:rPr>
              <a:t>region</a:t>
            </a:r>
            <a:r>
              <a:rPr lang="es-ES" b="1" dirty="0" smtClean="0">
                <a:solidFill>
                  <a:srgbClr val="1F497D"/>
                </a:solidFill>
              </a:rPr>
              <a:t>     </a:t>
            </a:r>
          </a:p>
        </p:txBody>
      </p:sp>
      <p:sp>
        <p:nvSpPr>
          <p:cNvPr id="45060" name="3 Marcador de número de diapositiva"/>
          <p:cNvSpPr>
            <a:spLocks noGrp="1"/>
          </p:cNvSpPr>
          <p:nvPr>
            <p:ph type="sldNum" sz="quarter" idx="5"/>
          </p:nvPr>
        </p:nvSpPr>
        <p:spPr>
          <a:noFill/>
        </p:spPr>
        <p:txBody>
          <a:bodyPr/>
          <a:lstStyle/>
          <a:p>
            <a:fld id="{F95CE842-8EE3-4402-8706-BE6B42D6A9C8}" type="slidenum">
              <a:rPr lang="es-ES" smtClean="0"/>
              <a:pPr/>
              <a:t>4</a:t>
            </a:fld>
            <a:endParaRPr lang="es-ES" smtClean="0"/>
          </a:p>
        </p:txBody>
      </p:sp>
    </p:spTree>
    <p:extLst>
      <p:ext uri="{BB962C8B-B14F-4D97-AF65-F5344CB8AC3E}">
        <p14:creationId xmlns:p14="http://schemas.microsoft.com/office/powerpoint/2010/main" val="11836518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00113" y="738188"/>
            <a:ext cx="4935537" cy="3702050"/>
          </a:xfrm>
        </p:spPr>
      </p:sp>
      <p:sp>
        <p:nvSpPr>
          <p:cNvPr id="3" name="Marcador de notas 2"/>
          <p:cNvSpPr>
            <a:spLocks noGrp="1"/>
          </p:cNvSpPr>
          <p:nvPr>
            <p:ph type="body" idx="1"/>
          </p:nvPr>
        </p:nvSpPr>
        <p:spPr/>
        <p:txBody>
          <a:bodyPr/>
          <a:lstStyle/>
          <a:p>
            <a:endParaRPr lang="es-ES" b="1" dirty="0" smtClean="0">
              <a:solidFill>
                <a:srgbClr val="002060"/>
              </a:solidFill>
            </a:endParaRPr>
          </a:p>
          <a:p>
            <a:pPr marL="164114" indent="-164114">
              <a:buFont typeface="Arial" panose="020B0604020202020204" pitchFamily="34" charset="0"/>
              <a:buChar char="•"/>
            </a:pPr>
            <a:endParaRPr lang="es-ES" b="1" dirty="0">
              <a:solidFill>
                <a:srgbClr val="002060"/>
              </a:solidFill>
            </a:endParaRPr>
          </a:p>
          <a:p>
            <a:r>
              <a:rPr lang="es-ES" b="1" dirty="0" smtClean="0">
                <a:solidFill>
                  <a:srgbClr val="002060"/>
                </a:solidFill>
              </a:rPr>
              <a:t> </a:t>
            </a:r>
            <a:endParaRPr lang="es-ES" b="1" dirty="0">
              <a:solidFill>
                <a:srgbClr val="002060"/>
              </a:solidFill>
            </a:endParaRPr>
          </a:p>
        </p:txBody>
      </p:sp>
      <p:sp>
        <p:nvSpPr>
          <p:cNvPr id="4" name="Marcador de número de diapositiva 3"/>
          <p:cNvSpPr>
            <a:spLocks noGrp="1"/>
          </p:cNvSpPr>
          <p:nvPr>
            <p:ph type="sldNum" sz="quarter" idx="10"/>
          </p:nvPr>
        </p:nvSpPr>
        <p:spPr/>
        <p:txBody>
          <a:bodyPr/>
          <a:lstStyle/>
          <a:p>
            <a:pPr>
              <a:defRPr/>
            </a:pPr>
            <a:fld id="{70048DD9-61DC-464F-9362-EC4D952730A2}" type="slidenum">
              <a:rPr lang="es-ES" smtClean="0"/>
              <a:pPr>
                <a:defRPr/>
              </a:pPr>
              <a:t>5</a:t>
            </a:fld>
            <a:endParaRPr lang="es-ES"/>
          </a:p>
        </p:txBody>
      </p:sp>
    </p:spTree>
    <p:extLst>
      <p:ext uri="{BB962C8B-B14F-4D97-AF65-F5344CB8AC3E}">
        <p14:creationId xmlns:p14="http://schemas.microsoft.com/office/powerpoint/2010/main" val="14625728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900113" y="738188"/>
            <a:ext cx="4935537" cy="3702050"/>
          </a:xfrm>
        </p:spPr>
      </p:sp>
      <p:sp>
        <p:nvSpPr>
          <p:cNvPr id="3" name="Marcador de notas 2"/>
          <p:cNvSpPr>
            <a:spLocks noGrp="1"/>
          </p:cNvSpPr>
          <p:nvPr>
            <p:ph type="body" idx="1"/>
          </p:nvPr>
        </p:nvSpPr>
        <p:spPr/>
        <p:txBody>
          <a:bodyPr/>
          <a:lstStyle/>
          <a:p>
            <a:endParaRPr lang="es-ES" b="1" dirty="0" smtClean="0">
              <a:solidFill>
                <a:srgbClr val="1F497D"/>
              </a:solidFill>
            </a:endParaRPr>
          </a:p>
        </p:txBody>
      </p:sp>
      <p:sp>
        <p:nvSpPr>
          <p:cNvPr id="4" name="Marcador de número de diapositiva 3"/>
          <p:cNvSpPr>
            <a:spLocks noGrp="1"/>
          </p:cNvSpPr>
          <p:nvPr>
            <p:ph type="sldNum" sz="quarter" idx="10"/>
          </p:nvPr>
        </p:nvSpPr>
        <p:spPr/>
        <p:txBody>
          <a:bodyPr/>
          <a:lstStyle/>
          <a:p>
            <a:pPr>
              <a:defRPr/>
            </a:pPr>
            <a:fld id="{70048DD9-61DC-464F-9362-EC4D952730A2}" type="slidenum">
              <a:rPr lang="es-ES" smtClean="0"/>
              <a:pPr>
                <a:defRPr/>
              </a:pPr>
              <a:t>6</a:t>
            </a:fld>
            <a:endParaRPr lang="es-ES"/>
          </a:p>
        </p:txBody>
      </p:sp>
    </p:spTree>
    <p:extLst>
      <p:ext uri="{BB962C8B-B14F-4D97-AF65-F5344CB8AC3E}">
        <p14:creationId xmlns:p14="http://schemas.microsoft.com/office/powerpoint/2010/main" val="2728683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Marcador de imagen de diapositiva"/>
          <p:cNvSpPr>
            <a:spLocks noGrp="1" noRot="1" noChangeAspect="1" noTextEdit="1"/>
          </p:cNvSpPr>
          <p:nvPr>
            <p:ph type="sldImg"/>
          </p:nvPr>
        </p:nvSpPr>
        <p:spPr>
          <a:xfrm>
            <a:off x="900113" y="738188"/>
            <a:ext cx="4935537" cy="3702050"/>
          </a:xfrm>
          <a:ln/>
        </p:spPr>
      </p:sp>
      <p:sp>
        <p:nvSpPr>
          <p:cNvPr id="46083" name="2 Marcador de notas"/>
          <p:cNvSpPr>
            <a:spLocks noGrp="1"/>
          </p:cNvSpPr>
          <p:nvPr>
            <p:ph type="body" idx="1"/>
          </p:nvPr>
        </p:nvSpPr>
        <p:spPr>
          <a:noFill/>
          <a:ln/>
        </p:spPr>
        <p:txBody>
          <a:bodyPr/>
          <a:lstStyle/>
          <a:p>
            <a:endParaRPr lang="es-ES" dirty="0" smtClean="0"/>
          </a:p>
        </p:txBody>
      </p:sp>
      <p:sp>
        <p:nvSpPr>
          <p:cNvPr id="46084" name="3 Marcador de número de diapositiva"/>
          <p:cNvSpPr>
            <a:spLocks noGrp="1"/>
          </p:cNvSpPr>
          <p:nvPr>
            <p:ph type="sldNum" sz="quarter" idx="5"/>
          </p:nvPr>
        </p:nvSpPr>
        <p:spPr>
          <a:noFill/>
        </p:spPr>
        <p:txBody>
          <a:bodyPr/>
          <a:lstStyle/>
          <a:p>
            <a:fld id="{31113D86-20F6-4EE5-906B-6F509B1CC604}" type="slidenum">
              <a:rPr lang="es-ES" smtClean="0"/>
              <a:pPr/>
              <a:t>7</a:t>
            </a:fld>
            <a:endParaRPr lang="es-ES" smtClean="0"/>
          </a:p>
        </p:txBody>
      </p:sp>
    </p:spTree>
    <p:extLst>
      <p:ext uri="{BB962C8B-B14F-4D97-AF65-F5344CB8AC3E}">
        <p14:creationId xmlns:p14="http://schemas.microsoft.com/office/powerpoint/2010/main" val="13991013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1 Marcador de imagen de diapositiva"/>
          <p:cNvSpPr>
            <a:spLocks noGrp="1" noRot="1" noChangeAspect="1" noTextEdit="1"/>
          </p:cNvSpPr>
          <p:nvPr>
            <p:ph type="sldImg"/>
          </p:nvPr>
        </p:nvSpPr>
        <p:spPr>
          <a:xfrm>
            <a:off x="900113" y="738188"/>
            <a:ext cx="4935537" cy="3702050"/>
          </a:xfrm>
          <a:ln/>
        </p:spPr>
      </p:sp>
      <p:sp>
        <p:nvSpPr>
          <p:cNvPr id="47107" name="2 Marcador de notas"/>
          <p:cNvSpPr>
            <a:spLocks noGrp="1"/>
          </p:cNvSpPr>
          <p:nvPr>
            <p:ph type="body" idx="1"/>
          </p:nvPr>
        </p:nvSpPr>
        <p:spPr>
          <a:noFill/>
          <a:ln/>
        </p:spPr>
        <p:txBody>
          <a:bodyPr/>
          <a:lstStyle/>
          <a:p>
            <a:endParaRPr lang="es-ES" dirty="0" smtClean="0"/>
          </a:p>
        </p:txBody>
      </p:sp>
      <p:sp>
        <p:nvSpPr>
          <p:cNvPr id="47108" name="3 Marcador de número de diapositiva"/>
          <p:cNvSpPr>
            <a:spLocks noGrp="1"/>
          </p:cNvSpPr>
          <p:nvPr>
            <p:ph type="sldNum" sz="quarter" idx="5"/>
          </p:nvPr>
        </p:nvSpPr>
        <p:spPr>
          <a:noFill/>
        </p:spPr>
        <p:txBody>
          <a:bodyPr/>
          <a:lstStyle/>
          <a:p>
            <a:pPr>
              <a:buClr>
                <a:srgbClr val="0000FF"/>
              </a:buClr>
            </a:pPr>
            <a:fld id="{D1CA5ECF-DF4A-4545-AB69-AB2D1D0CAF93}" type="slidenum">
              <a:rPr lang="es-ES" smtClean="0">
                <a:solidFill>
                  <a:prstClr val="black"/>
                </a:solidFill>
              </a:rPr>
              <a:pPr>
                <a:buClr>
                  <a:srgbClr val="0000FF"/>
                </a:buClr>
              </a:pPr>
              <a:t>8</a:t>
            </a:fld>
            <a:endParaRPr lang="es-ES" smtClean="0">
              <a:solidFill>
                <a:prstClr val="black"/>
              </a:solidFill>
            </a:endParaRPr>
          </a:p>
        </p:txBody>
      </p:sp>
    </p:spTree>
    <p:extLst>
      <p:ext uri="{BB962C8B-B14F-4D97-AF65-F5344CB8AC3E}">
        <p14:creationId xmlns:p14="http://schemas.microsoft.com/office/powerpoint/2010/main" val="6442458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1 Marcador de imagen de diapositiva"/>
          <p:cNvSpPr>
            <a:spLocks noGrp="1" noRot="1" noChangeAspect="1" noTextEdit="1"/>
          </p:cNvSpPr>
          <p:nvPr>
            <p:ph type="sldImg"/>
          </p:nvPr>
        </p:nvSpPr>
        <p:spPr>
          <a:xfrm>
            <a:off x="900113" y="738188"/>
            <a:ext cx="4935537" cy="3702050"/>
          </a:xfrm>
          <a:ln/>
        </p:spPr>
      </p:sp>
      <p:sp>
        <p:nvSpPr>
          <p:cNvPr id="48131" name="2 Marcador de notas"/>
          <p:cNvSpPr>
            <a:spLocks noGrp="1"/>
          </p:cNvSpPr>
          <p:nvPr>
            <p:ph type="body" idx="1"/>
          </p:nvPr>
        </p:nvSpPr>
        <p:spPr>
          <a:xfrm>
            <a:off x="673262" y="4687506"/>
            <a:ext cx="5389240" cy="4439368"/>
          </a:xfrm>
          <a:noFill/>
          <a:ln/>
        </p:spPr>
        <p:txBody>
          <a:bodyPr/>
          <a:lstStyle/>
          <a:p>
            <a:endParaRPr lang="es-ES" dirty="0" smtClean="0"/>
          </a:p>
        </p:txBody>
      </p:sp>
      <p:sp>
        <p:nvSpPr>
          <p:cNvPr id="48132" name="3 Marcador de número de diapositiva"/>
          <p:cNvSpPr>
            <a:spLocks noGrp="1"/>
          </p:cNvSpPr>
          <p:nvPr>
            <p:ph type="sldNum" sz="quarter" idx="5"/>
          </p:nvPr>
        </p:nvSpPr>
        <p:spPr>
          <a:noFill/>
        </p:spPr>
        <p:txBody>
          <a:bodyPr/>
          <a:lstStyle/>
          <a:p>
            <a:fld id="{3774B59B-3115-4B49-9DD2-E5A04ECF17D5}" type="slidenum">
              <a:rPr lang="es-ES" smtClean="0"/>
              <a:pPr/>
              <a:t>9</a:t>
            </a:fld>
            <a:endParaRPr lang="es-ES" smtClean="0"/>
          </a:p>
        </p:txBody>
      </p:sp>
    </p:spTree>
    <p:extLst>
      <p:ext uri="{BB962C8B-B14F-4D97-AF65-F5344CB8AC3E}">
        <p14:creationId xmlns:p14="http://schemas.microsoft.com/office/powerpoint/2010/main" val="2615862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 name="Group 2"/>
          <p:cNvGrpSpPr>
            <a:grpSpLocks/>
          </p:cNvGrpSpPr>
          <p:nvPr/>
        </p:nvGrpSpPr>
        <p:grpSpPr bwMode="auto">
          <a:xfrm>
            <a:off x="0" y="927100"/>
            <a:ext cx="8991600" cy="4495800"/>
            <a:chOff x="0" y="584"/>
            <a:chExt cx="5664" cy="2832"/>
          </a:xfrm>
        </p:grpSpPr>
        <p:sp>
          <p:nvSpPr>
            <p:cNvPr id="5" name="AutoShape 3"/>
            <p:cNvSpPr>
              <a:spLocks noChangeArrowheads="1"/>
            </p:cNvSpPr>
            <p:nvPr userDrawn="1"/>
          </p:nvSpPr>
          <p:spPr bwMode="auto">
            <a:xfrm>
              <a:off x="432" y="1304"/>
              <a:ext cx="4656" cy="2112"/>
            </a:xfrm>
            <a:prstGeom prst="roundRect">
              <a:avLst>
                <a:gd name="adj" fmla="val 16667"/>
              </a:avLst>
            </a:prstGeom>
            <a:noFill/>
            <a:ln w="50800">
              <a:solidFill>
                <a:schemeClr val="bg2"/>
              </a:solidFill>
              <a:round/>
              <a:headEnd/>
              <a:tailEnd/>
            </a:ln>
            <a:effectLst/>
          </p:spPr>
          <p:txBody>
            <a:bodyPr wrap="none" anchor="ctr"/>
            <a:lstStyle/>
            <a:p>
              <a:pPr algn="ctr">
                <a:lnSpc>
                  <a:spcPct val="100000"/>
                </a:lnSpc>
                <a:spcBef>
                  <a:spcPct val="0"/>
                </a:spcBef>
                <a:buClrTx/>
                <a:buSzTx/>
                <a:buFontTx/>
                <a:buNone/>
                <a:defRPr/>
              </a:pPr>
              <a:endParaRPr lang="es-ES">
                <a:latin typeface="Times New Roman" pitchFamily="18" charset="0"/>
              </a:endParaRPr>
            </a:p>
          </p:txBody>
        </p:sp>
        <p:sp>
          <p:nvSpPr>
            <p:cNvPr id="6" name="Rectangle 4"/>
            <p:cNvSpPr>
              <a:spLocks noChangeArrowheads="1"/>
            </p:cNvSpPr>
            <p:nvPr userDrawn="1"/>
          </p:nvSpPr>
          <p:spPr bwMode="blackWhite">
            <a:xfrm>
              <a:off x="144" y="584"/>
              <a:ext cx="4512" cy="624"/>
            </a:xfrm>
            <a:prstGeom prst="rect">
              <a:avLst/>
            </a:prstGeom>
            <a:solidFill>
              <a:schemeClr val="bg1"/>
            </a:solidFill>
            <a:ln w="57150">
              <a:solidFill>
                <a:schemeClr val="bg2"/>
              </a:solidFill>
              <a:miter lim="800000"/>
              <a:headEnd/>
              <a:tailEnd/>
            </a:ln>
            <a:effectLst/>
          </p:spPr>
          <p:txBody>
            <a:bodyPr wrap="none" anchor="ctr"/>
            <a:lstStyle/>
            <a:p>
              <a:pPr algn="ctr">
                <a:lnSpc>
                  <a:spcPct val="100000"/>
                </a:lnSpc>
                <a:spcBef>
                  <a:spcPct val="0"/>
                </a:spcBef>
                <a:buClrTx/>
                <a:buSzTx/>
                <a:buFontTx/>
                <a:buNone/>
                <a:defRPr/>
              </a:pPr>
              <a:endParaRPr lang="es-ES">
                <a:latin typeface="Times New Roman" pitchFamily="18" charset="0"/>
              </a:endParaRPr>
            </a:p>
          </p:txBody>
        </p:sp>
        <p:sp>
          <p:nvSpPr>
            <p:cNvPr id="7" name="AutoShape 5"/>
            <p:cNvSpPr>
              <a:spLocks noChangeArrowheads="1"/>
            </p:cNvSpPr>
            <p:nvPr userDrawn="1"/>
          </p:nvSpPr>
          <p:spPr bwMode="blackWhite">
            <a:xfrm>
              <a:off x="0" y="872"/>
              <a:ext cx="5664" cy="1152"/>
            </a:xfrm>
            <a:custGeom>
              <a:avLst/>
              <a:gdLst>
                <a:gd name="G0" fmla="+- 1000 0 0"/>
                <a:gd name="G1" fmla="+- 1000 0 0"/>
                <a:gd name="G2" fmla="+- G0 0 G1"/>
                <a:gd name="G3" fmla="*/ G1 1 2"/>
                <a:gd name="G4" fmla="+- G0 0 G3"/>
                <a:gd name="T0" fmla="*/ 0 w 1000"/>
                <a:gd name="T1" fmla="*/ 0 h 1000"/>
                <a:gd name="T2" fmla="*/ G4 w 1000"/>
                <a:gd name="T3" fmla="*/ G1 h 1000"/>
              </a:gdLst>
              <a:ahLst/>
              <a:cxnLst>
                <a:cxn ang="0">
                  <a:pos x="0" y="0"/>
                </a:cxn>
                <a:cxn ang="0">
                  <a:pos x="4416" y="0"/>
                </a:cxn>
                <a:cxn ang="0">
                  <a:pos x="4917" y="500"/>
                </a:cxn>
                <a:cxn ang="0">
                  <a:pos x="4417" y="1000"/>
                </a:cxn>
                <a:cxn ang="0">
                  <a:pos x="0" y="1000"/>
                </a:cxn>
              </a:cxnLst>
              <a:rect l="T0" t="T1" r="T2" b="T3"/>
              <a:pathLst>
                <a:path w="4917" h="1000">
                  <a:moveTo>
                    <a:pt x="0" y="0"/>
                  </a:moveTo>
                  <a:lnTo>
                    <a:pt x="4416" y="0"/>
                  </a:lnTo>
                  <a:cubicBezTo>
                    <a:pt x="4693" y="0"/>
                    <a:pt x="4917" y="223"/>
                    <a:pt x="4917" y="500"/>
                  </a:cubicBezTo>
                  <a:cubicBezTo>
                    <a:pt x="4917" y="776"/>
                    <a:pt x="4693" y="999"/>
                    <a:pt x="4417" y="1000"/>
                  </a:cubicBezTo>
                  <a:lnTo>
                    <a:pt x="0" y="1000"/>
                  </a:lnTo>
                  <a:close/>
                </a:path>
              </a:pathLst>
            </a:custGeom>
            <a:solidFill>
              <a:schemeClr val="folHlink"/>
            </a:solidFill>
            <a:ln w="9525">
              <a:noFill/>
              <a:miter lim="800000"/>
              <a:headEnd/>
              <a:tailEnd/>
            </a:ln>
          </p:spPr>
          <p:txBody>
            <a:bodyPr/>
            <a:lstStyle/>
            <a:p>
              <a:pPr>
                <a:lnSpc>
                  <a:spcPct val="100000"/>
                </a:lnSpc>
                <a:spcBef>
                  <a:spcPct val="0"/>
                </a:spcBef>
                <a:buClrTx/>
                <a:buSzTx/>
                <a:buFontTx/>
                <a:buNone/>
                <a:defRPr/>
              </a:pPr>
              <a:endParaRPr lang="es-ES">
                <a:latin typeface="Times New Roman" pitchFamily="18" charset="0"/>
              </a:endParaRPr>
            </a:p>
          </p:txBody>
        </p:sp>
        <p:sp>
          <p:nvSpPr>
            <p:cNvPr id="8" name="Line 6"/>
            <p:cNvSpPr>
              <a:spLocks noChangeShapeType="1"/>
            </p:cNvSpPr>
            <p:nvPr userDrawn="1"/>
          </p:nvSpPr>
          <p:spPr bwMode="auto">
            <a:xfrm>
              <a:off x="0" y="1928"/>
              <a:ext cx="5232" cy="0"/>
            </a:xfrm>
            <a:prstGeom prst="line">
              <a:avLst/>
            </a:prstGeom>
            <a:noFill/>
            <a:ln w="50800">
              <a:solidFill>
                <a:schemeClr val="bg1"/>
              </a:solidFill>
              <a:round/>
              <a:headEnd/>
              <a:tailEnd/>
            </a:ln>
            <a:effectLst/>
          </p:spPr>
          <p:txBody>
            <a:bodyPr/>
            <a:lstStyle/>
            <a:p>
              <a:pPr>
                <a:defRPr/>
              </a:pPr>
              <a:endParaRPr lang="es-ES"/>
            </a:p>
          </p:txBody>
        </p:sp>
      </p:grpSp>
      <p:sp>
        <p:nvSpPr>
          <p:cNvPr id="84999" name="Rectangle 7"/>
          <p:cNvSpPr>
            <a:spLocks noGrp="1" noChangeArrowheads="1"/>
          </p:cNvSpPr>
          <p:nvPr>
            <p:ph type="ctrTitle"/>
          </p:nvPr>
        </p:nvSpPr>
        <p:spPr>
          <a:xfrm>
            <a:off x="228600" y="1427168"/>
            <a:ext cx="8077200" cy="1609725"/>
          </a:xfrm>
        </p:spPr>
        <p:txBody>
          <a:bodyPr/>
          <a:lstStyle>
            <a:lvl1pPr>
              <a:defRPr sz="4600"/>
            </a:lvl1pPr>
          </a:lstStyle>
          <a:p>
            <a:r>
              <a:rPr lang="es-ES"/>
              <a:t>Haga clic para cambiar el estilo de título	</a:t>
            </a:r>
          </a:p>
        </p:txBody>
      </p:sp>
      <p:sp>
        <p:nvSpPr>
          <p:cNvPr id="85000" name="Rectangle 8"/>
          <p:cNvSpPr>
            <a:spLocks noGrp="1" noChangeArrowheads="1"/>
          </p:cNvSpPr>
          <p:nvPr>
            <p:ph type="subTitle" idx="1"/>
          </p:nvPr>
        </p:nvSpPr>
        <p:spPr>
          <a:xfrm>
            <a:off x="1066800" y="3441700"/>
            <a:ext cx="6629400" cy="1676400"/>
          </a:xfrm>
        </p:spPr>
        <p:txBody>
          <a:bodyPr/>
          <a:lstStyle>
            <a:lvl1pPr marL="0" indent="0">
              <a:buFont typeface="Wingdings" pitchFamily="2" charset="2"/>
              <a:buNone/>
              <a:defRPr/>
            </a:lvl1pPr>
          </a:lstStyle>
          <a:p>
            <a:r>
              <a:rPr lang="es-ES"/>
              <a:t>Haga clic para modificar el estilo de subtítulo del patrón</a:t>
            </a:r>
          </a:p>
        </p:txBody>
      </p:sp>
      <p:sp>
        <p:nvSpPr>
          <p:cNvPr id="9" name="Rectangle 9"/>
          <p:cNvSpPr>
            <a:spLocks noGrp="1" noChangeArrowheads="1"/>
          </p:cNvSpPr>
          <p:nvPr>
            <p:ph type="dt" sz="half" idx="10"/>
          </p:nvPr>
        </p:nvSpPr>
        <p:spPr>
          <a:xfrm>
            <a:off x="457200" y="6248400"/>
            <a:ext cx="2133600" cy="471488"/>
          </a:xfrm>
        </p:spPr>
        <p:txBody>
          <a:bodyPr/>
          <a:lstStyle>
            <a:lvl1pPr>
              <a:defRPr/>
            </a:lvl1pPr>
          </a:lstStyle>
          <a:p>
            <a:pPr>
              <a:defRPr/>
            </a:pPr>
            <a:r>
              <a:rPr lang="es-ES" smtClean="0"/>
              <a:t>14/09/2011</a:t>
            </a:r>
            <a:endParaRPr lang="es-ES"/>
          </a:p>
        </p:txBody>
      </p:sp>
      <p:sp>
        <p:nvSpPr>
          <p:cNvPr id="10" name="Rectangle 10"/>
          <p:cNvSpPr>
            <a:spLocks noGrp="1" noChangeArrowheads="1"/>
          </p:cNvSpPr>
          <p:nvPr>
            <p:ph type="ftr" sz="quarter" idx="11"/>
          </p:nvPr>
        </p:nvSpPr>
        <p:spPr>
          <a:xfrm>
            <a:off x="3124200" y="6253163"/>
            <a:ext cx="2895600" cy="457200"/>
          </a:xfrm>
        </p:spPr>
        <p:txBody>
          <a:bodyPr/>
          <a:lstStyle>
            <a:lvl1pPr>
              <a:defRPr/>
            </a:lvl1pPr>
          </a:lstStyle>
          <a:p>
            <a:pPr>
              <a:defRPr/>
            </a:pPr>
            <a:r>
              <a:rPr lang="es-ES" smtClean="0"/>
              <a:t>5ª ASAMBLEA GENERAL CEIDEN</a:t>
            </a:r>
            <a:endParaRPr lang="es-ES"/>
          </a:p>
        </p:txBody>
      </p:sp>
      <p:sp>
        <p:nvSpPr>
          <p:cNvPr id="11" name="Rectangle 11"/>
          <p:cNvSpPr>
            <a:spLocks noGrp="1" noChangeArrowheads="1"/>
          </p:cNvSpPr>
          <p:nvPr>
            <p:ph type="sldNum" sz="quarter" idx="12"/>
          </p:nvPr>
        </p:nvSpPr>
        <p:spPr>
          <a:xfrm>
            <a:off x="6553200" y="6248400"/>
            <a:ext cx="2133600" cy="471488"/>
          </a:xfrm>
        </p:spPr>
        <p:txBody>
          <a:bodyPr/>
          <a:lstStyle>
            <a:lvl1pPr>
              <a:defRPr/>
            </a:lvl1pPr>
          </a:lstStyle>
          <a:p>
            <a:pPr>
              <a:defRPr/>
            </a:pPr>
            <a:fld id="{59FF57E3-CA0A-453A-AA8F-9C252796A8B8}"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8"/>
          <p:cNvSpPr>
            <a:spLocks noGrp="1" noChangeArrowheads="1"/>
          </p:cNvSpPr>
          <p:nvPr>
            <p:ph type="dt" sz="half" idx="10"/>
          </p:nvPr>
        </p:nvSpPr>
        <p:spPr>
          <a:ln/>
        </p:spPr>
        <p:txBody>
          <a:bodyPr/>
          <a:lstStyle>
            <a:lvl1pPr>
              <a:defRPr/>
            </a:lvl1pPr>
          </a:lstStyle>
          <a:p>
            <a:pPr>
              <a:defRPr/>
            </a:pPr>
            <a:r>
              <a:rPr lang="es-ES" smtClean="0"/>
              <a:t>14/09/2011</a:t>
            </a:r>
            <a:endParaRPr lang="es-ES"/>
          </a:p>
        </p:txBody>
      </p:sp>
      <p:sp>
        <p:nvSpPr>
          <p:cNvPr id="5" name="Rectangle 9"/>
          <p:cNvSpPr>
            <a:spLocks noGrp="1" noChangeArrowheads="1"/>
          </p:cNvSpPr>
          <p:nvPr>
            <p:ph type="ftr" sz="quarter" idx="11"/>
          </p:nvPr>
        </p:nvSpPr>
        <p:spPr>
          <a:ln/>
        </p:spPr>
        <p:txBody>
          <a:bodyPr/>
          <a:lstStyle>
            <a:lvl1pPr>
              <a:defRPr/>
            </a:lvl1pPr>
          </a:lstStyle>
          <a:p>
            <a:pPr>
              <a:defRPr/>
            </a:pPr>
            <a:r>
              <a:rPr lang="es-ES" smtClean="0"/>
              <a:t>5ª ASAMBLEA GENERAL CEIDEN</a:t>
            </a:r>
            <a:endParaRPr lang="es-ES"/>
          </a:p>
        </p:txBody>
      </p:sp>
      <p:sp>
        <p:nvSpPr>
          <p:cNvPr id="6" name="Rectangle 10"/>
          <p:cNvSpPr>
            <a:spLocks noGrp="1" noChangeArrowheads="1"/>
          </p:cNvSpPr>
          <p:nvPr>
            <p:ph type="sldNum" sz="quarter" idx="12"/>
          </p:nvPr>
        </p:nvSpPr>
        <p:spPr>
          <a:ln/>
        </p:spPr>
        <p:txBody>
          <a:bodyPr/>
          <a:lstStyle>
            <a:lvl1pPr>
              <a:defRPr/>
            </a:lvl1pPr>
          </a:lstStyle>
          <a:p>
            <a:pPr>
              <a:defRPr/>
            </a:pPr>
            <a:fld id="{3E35DF68-3913-4F22-9B54-774A27238C74}"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450016" y="228600"/>
            <a:ext cx="2084387" cy="5791200"/>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195265" y="228600"/>
            <a:ext cx="6102350" cy="57912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8"/>
          <p:cNvSpPr>
            <a:spLocks noGrp="1" noChangeArrowheads="1"/>
          </p:cNvSpPr>
          <p:nvPr>
            <p:ph type="dt" sz="half" idx="10"/>
          </p:nvPr>
        </p:nvSpPr>
        <p:spPr>
          <a:ln/>
        </p:spPr>
        <p:txBody>
          <a:bodyPr/>
          <a:lstStyle>
            <a:lvl1pPr>
              <a:defRPr/>
            </a:lvl1pPr>
          </a:lstStyle>
          <a:p>
            <a:pPr>
              <a:defRPr/>
            </a:pPr>
            <a:r>
              <a:rPr lang="es-ES" smtClean="0"/>
              <a:t>14/09/2011</a:t>
            </a:r>
            <a:endParaRPr lang="es-ES"/>
          </a:p>
        </p:txBody>
      </p:sp>
      <p:sp>
        <p:nvSpPr>
          <p:cNvPr id="5" name="Rectangle 9"/>
          <p:cNvSpPr>
            <a:spLocks noGrp="1" noChangeArrowheads="1"/>
          </p:cNvSpPr>
          <p:nvPr>
            <p:ph type="ftr" sz="quarter" idx="11"/>
          </p:nvPr>
        </p:nvSpPr>
        <p:spPr>
          <a:ln/>
        </p:spPr>
        <p:txBody>
          <a:bodyPr/>
          <a:lstStyle>
            <a:lvl1pPr>
              <a:defRPr/>
            </a:lvl1pPr>
          </a:lstStyle>
          <a:p>
            <a:pPr>
              <a:defRPr/>
            </a:pPr>
            <a:r>
              <a:rPr lang="es-ES" smtClean="0"/>
              <a:t>5ª ASAMBLEA GENERAL CEIDEN</a:t>
            </a:r>
            <a:endParaRPr lang="es-ES"/>
          </a:p>
        </p:txBody>
      </p:sp>
      <p:sp>
        <p:nvSpPr>
          <p:cNvPr id="6" name="Rectangle 10"/>
          <p:cNvSpPr>
            <a:spLocks noGrp="1" noChangeArrowheads="1"/>
          </p:cNvSpPr>
          <p:nvPr>
            <p:ph type="sldNum" sz="quarter" idx="12"/>
          </p:nvPr>
        </p:nvSpPr>
        <p:spPr>
          <a:ln/>
        </p:spPr>
        <p:txBody>
          <a:bodyPr/>
          <a:lstStyle>
            <a:lvl1pPr>
              <a:defRPr/>
            </a:lvl1pPr>
          </a:lstStyle>
          <a:p>
            <a:pPr>
              <a:defRPr/>
            </a:pPr>
            <a:fld id="{B979BBB6-6C72-467B-BBD4-0CD3BBACC047}" type="slidenum">
              <a:rPr lang="es-ES"/>
              <a:pPr>
                <a:defRPr/>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31"/>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smtClean="0"/>
              <a:t>07/06/2011</a:t>
            </a:r>
            <a:endParaRPr lang="es-ES"/>
          </a:p>
        </p:txBody>
      </p:sp>
      <p:sp>
        <p:nvSpPr>
          <p:cNvPr id="5" name="4 Marcador de pie de página"/>
          <p:cNvSpPr>
            <a:spLocks noGrp="1"/>
          </p:cNvSpPr>
          <p:nvPr>
            <p:ph type="ftr" sz="quarter" idx="11"/>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a:t>ORDEN DEL DIA</a:t>
            </a:r>
          </a:p>
        </p:txBody>
      </p:sp>
      <p:sp>
        <p:nvSpPr>
          <p:cNvPr id="6" name="5 Marcador de número de diapositiva"/>
          <p:cNvSpPr>
            <a:spLocks noGrp="1"/>
          </p:cNvSpPr>
          <p:nvPr>
            <p:ph type="sldNum" sz="quarter" idx="12"/>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fld id="{BE937B81-D04D-4E59-A4B6-199412566FBA}"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smtClean="0"/>
              <a:t>07/06/2011</a:t>
            </a:r>
            <a:endParaRPr lang="es-ES"/>
          </a:p>
        </p:txBody>
      </p:sp>
      <p:sp>
        <p:nvSpPr>
          <p:cNvPr id="5" name="4 Marcador de pie de página"/>
          <p:cNvSpPr>
            <a:spLocks noGrp="1"/>
          </p:cNvSpPr>
          <p:nvPr>
            <p:ph type="ftr" sz="quarter" idx="11"/>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a:t>ORDEN DEL DIA</a:t>
            </a:r>
          </a:p>
        </p:txBody>
      </p:sp>
      <p:sp>
        <p:nvSpPr>
          <p:cNvPr id="6" name="5 Marcador de número de diapositiva"/>
          <p:cNvSpPr>
            <a:spLocks noGrp="1"/>
          </p:cNvSpPr>
          <p:nvPr>
            <p:ph type="sldNum" sz="quarter" idx="12"/>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fld id="{C585F1FE-F45D-4731-A409-0B32E2992065}" type="slidenum">
              <a:rPr lang="es-ES"/>
              <a:pPr>
                <a:defRPr/>
              </a:pPr>
              <a:t>‹Nº›</a:t>
            </a:fld>
            <a:endParaRPr lang="es-E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6"/>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smtClean="0"/>
              <a:t>07/06/2011</a:t>
            </a:r>
            <a:endParaRPr lang="es-ES"/>
          </a:p>
        </p:txBody>
      </p:sp>
      <p:sp>
        <p:nvSpPr>
          <p:cNvPr id="5" name="4 Marcador de pie de página"/>
          <p:cNvSpPr>
            <a:spLocks noGrp="1"/>
          </p:cNvSpPr>
          <p:nvPr>
            <p:ph type="ftr" sz="quarter" idx="11"/>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a:t>ORDEN DEL DIA</a:t>
            </a:r>
          </a:p>
        </p:txBody>
      </p:sp>
      <p:sp>
        <p:nvSpPr>
          <p:cNvPr id="6" name="5 Marcador de número de diapositiva"/>
          <p:cNvSpPr>
            <a:spLocks noGrp="1"/>
          </p:cNvSpPr>
          <p:nvPr>
            <p:ph type="sldNum" sz="quarter" idx="12"/>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fld id="{2FEB8044-97F0-43A9-ADE8-36328422A0A7}" type="slidenum">
              <a:rPr lang="es-ES"/>
              <a:pPr>
                <a:defRPr/>
              </a:pPr>
              <a:t>‹Nº›</a:t>
            </a:fld>
            <a:endParaRPr lang="es-E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smtClean="0"/>
              <a:t>07/06/2011</a:t>
            </a:r>
            <a:endParaRPr lang="es-ES"/>
          </a:p>
        </p:txBody>
      </p:sp>
      <p:sp>
        <p:nvSpPr>
          <p:cNvPr id="6" name="4 Marcador de pie de página"/>
          <p:cNvSpPr>
            <a:spLocks noGrp="1"/>
          </p:cNvSpPr>
          <p:nvPr>
            <p:ph type="ftr" sz="quarter" idx="11"/>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a:t>ORDEN DEL DIA</a:t>
            </a:r>
          </a:p>
        </p:txBody>
      </p:sp>
      <p:sp>
        <p:nvSpPr>
          <p:cNvPr id="7" name="5 Marcador de número de diapositiva"/>
          <p:cNvSpPr>
            <a:spLocks noGrp="1"/>
          </p:cNvSpPr>
          <p:nvPr>
            <p:ph type="sldNum" sz="quarter" idx="12"/>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fld id="{B53D8638-0E91-427B-8A01-B4EB4EECC618}" type="slidenum">
              <a:rPr lang="es-ES"/>
              <a:pPr>
                <a:defRPr/>
              </a:pPr>
              <a:t>‹Nº›</a:t>
            </a:fld>
            <a:endParaRPr lang="es-E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smtClean="0"/>
              <a:t>07/06/2011</a:t>
            </a:r>
            <a:endParaRPr lang="es-ES"/>
          </a:p>
        </p:txBody>
      </p:sp>
      <p:sp>
        <p:nvSpPr>
          <p:cNvPr id="8" name="4 Marcador de pie de página"/>
          <p:cNvSpPr>
            <a:spLocks noGrp="1"/>
          </p:cNvSpPr>
          <p:nvPr>
            <p:ph type="ftr" sz="quarter" idx="11"/>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a:t>ORDEN DEL DIA</a:t>
            </a:r>
          </a:p>
        </p:txBody>
      </p:sp>
      <p:sp>
        <p:nvSpPr>
          <p:cNvPr id="9" name="5 Marcador de número de diapositiva"/>
          <p:cNvSpPr>
            <a:spLocks noGrp="1"/>
          </p:cNvSpPr>
          <p:nvPr>
            <p:ph type="sldNum" sz="quarter" idx="12"/>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fld id="{09FC482C-2C2C-4A93-8BE8-D83C2A802714}" type="slidenum">
              <a:rPr lang="es-ES"/>
              <a:pPr>
                <a:defRPr/>
              </a:pPr>
              <a:t>‹Nº›</a:t>
            </a:fld>
            <a:endParaRPr lang="es-E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smtClean="0"/>
              <a:t>07/06/2011</a:t>
            </a:r>
            <a:endParaRPr lang="es-ES"/>
          </a:p>
        </p:txBody>
      </p:sp>
      <p:sp>
        <p:nvSpPr>
          <p:cNvPr id="4" name="4 Marcador de pie de página"/>
          <p:cNvSpPr>
            <a:spLocks noGrp="1"/>
          </p:cNvSpPr>
          <p:nvPr>
            <p:ph type="ftr" sz="quarter" idx="11"/>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a:t>ORDEN DEL DIA</a:t>
            </a:r>
          </a:p>
        </p:txBody>
      </p:sp>
      <p:sp>
        <p:nvSpPr>
          <p:cNvPr id="5" name="5 Marcador de número de diapositiva"/>
          <p:cNvSpPr>
            <a:spLocks noGrp="1"/>
          </p:cNvSpPr>
          <p:nvPr>
            <p:ph type="sldNum" sz="quarter" idx="12"/>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fld id="{1872AF88-C847-4879-80C3-9F81F651F4FD}" type="slidenum">
              <a:rPr lang="es-ES"/>
              <a:pPr>
                <a:defRPr/>
              </a:pPr>
              <a:t>‹Nº›</a:t>
            </a:fld>
            <a:endParaRPr lang="es-E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smtClean="0"/>
              <a:t>07/06/2011</a:t>
            </a:r>
            <a:endParaRPr lang="es-ES"/>
          </a:p>
        </p:txBody>
      </p:sp>
      <p:sp>
        <p:nvSpPr>
          <p:cNvPr id="3" name="4 Marcador de pie de página"/>
          <p:cNvSpPr>
            <a:spLocks noGrp="1"/>
          </p:cNvSpPr>
          <p:nvPr>
            <p:ph type="ftr" sz="quarter" idx="11"/>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a:t>ORDEN DEL DIA</a:t>
            </a:r>
          </a:p>
        </p:txBody>
      </p:sp>
      <p:sp>
        <p:nvSpPr>
          <p:cNvPr id="4" name="5 Marcador de número de diapositiva"/>
          <p:cNvSpPr>
            <a:spLocks noGrp="1"/>
          </p:cNvSpPr>
          <p:nvPr>
            <p:ph type="sldNum" sz="quarter" idx="12"/>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fld id="{81295EF9-A56C-4398-BF04-2D5FEEC0563D}" type="slidenum">
              <a:rPr lang="es-ES"/>
              <a:pPr>
                <a:defRPr/>
              </a:pPr>
              <a:t>‹Nº›</a:t>
            </a:fld>
            <a:endParaRPr lang="es-E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2"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smtClean="0"/>
              <a:t>07/06/2011</a:t>
            </a:r>
            <a:endParaRPr lang="es-ES"/>
          </a:p>
        </p:txBody>
      </p:sp>
      <p:sp>
        <p:nvSpPr>
          <p:cNvPr id="6" name="4 Marcador de pie de página"/>
          <p:cNvSpPr>
            <a:spLocks noGrp="1"/>
          </p:cNvSpPr>
          <p:nvPr>
            <p:ph type="ftr" sz="quarter" idx="11"/>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a:t>ORDEN DEL DIA</a:t>
            </a:r>
          </a:p>
        </p:txBody>
      </p:sp>
      <p:sp>
        <p:nvSpPr>
          <p:cNvPr id="7" name="5 Marcador de número de diapositiva"/>
          <p:cNvSpPr>
            <a:spLocks noGrp="1"/>
          </p:cNvSpPr>
          <p:nvPr>
            <p:ph type="sldNum" sz="quarter" idx="12"/>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fld id="{4EE66F92-579C-48EF-A4C2-3A5E0E5FAB42}"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8"/>
          <p:cNvSpPr>
            <a:spLocks noGrp="1" noChangeArrowheads="1"/>
          </p:cNvSpPr>
          <p:nvPr>
            <p:ph type="dt" sz="half" idx="10"/>
          </p:nvPr>
        </p:nvSpPr>
        <p:spPr>
          <a:ln/>
        </p:spPr>
        <p:txBody>
          <a:bodyPr/>
          <a:lstStyle>
            <a:lvl1pPr>
              <a:defRPr/>
            </a:lvl1pPr>
          </a:lstStyle>
          <a:p>
            <a:pPr>
              <a:defRPr/>
            </a:pPr>
            <a:r>
              <a:rPr lang="es-ES" smtClean="0"/>
              <a:t>14/09/2011</a:t>
            </a:r>
            <a:endParaRPr lang="es-ES"/>
          </a:p>
        </p:txBody>
      </p:sp>
      <p:sp>
        <p:nvSpPr>
          <p:cNvPr id="5" name="Rectangle 9"/>
          <p:cNvSpPr>
            <a:spLocks noGrp="1" noChangeArrowheads="1"/>
          </p:cNvSpPr>
          <p:nvPr>
            <p:ph type="ftr" sz="quarter" idx="11"/>
          </p:nvPr>
        </p:nvSpPr>
        <p:spPr>
          <a:ln/>
        </p:spPr>
        <p:txBody>
          <a:bodyPr/>
          <a:lstStyle>
            <a:lvl1pPr>
              <a:defRPr/>
            </a:lvl1pPr>
          </a:lstStyle>
          <a:p>
            <a:pPr>
              <a:defRPr/>
            </a:pPr>
            <a:r>
              <a:rPr lang="es-ES" smtClean="0"/>
              <a:t>5ª ASAMBLEA GENERAL CEIDEN</a:t>
            </a:r>
            <a:endParaRPr lang="es-ES"/>
          </a:p>
        </p:txBody>
      </p:sp>
      <p:sp>
        <p:nvSpPr>
          <p:cNvPr id="6" name="Rectangle 10"/>
          <p:cNvSpPr>
            <a:spLocks noGrp="1" noChangeArrowheads="1"/>
          </p:cNvSpPr>
          <p:nvPr>
            <p:ph type="sldNum" sz="quarter" idx="12"/>
          </p:nvPr>
        </p:nvSpPr>
        <p:spPr>
          <a:ln/>
        </p:spPr>
        <p:txBody>
          <a:bodyPr/>
          <a:lstStyle>
            <a:lvl1pPr>
              <a:defRPr/>
            </a:lvl1pPr>
          </a:lstStyle>
          <a:p>
            <a:pPr>
              <a:defRPr/>
            </a:pPr>
            <a:fld id="{98626F5D-34DB-491E-9386-5750C3E386BF}" type="slidenum">
              <a:rPr lang="es-ES"/>
              <a:pPr>
                <a:defRPr/>
              </a:pPr>
              <a:t>‹Nº›</a:t>
            </a:fld>
            <a:endParaRPr lang="es-E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smtClean="0"/>
              <a:t>07/06/2011</a:t>
            </a:r>
            <a:endParaRPr lang="es-ES"/>
          </a:p>
        </p:txBody>
      </p:sp>
      <p:sp>
        <p:nvSpPr>
          <p:cNvPr id="6" name="4 Marcador de pie de página"/>
          <p:cNvSpPr>
            <a:spLocks noGrp="1"/>
          </p:cNvSpPr>
          <p:nvPr>
            <p:ph type="ftr" sz="quarter" idx="11"/>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a:t>ORDEN DEL DIA</a:t>
            </a:r>
          </a:p>
        </p:txBody>
      </p:sp>
      <p:sp>
        <p:nvSpPr>
          <p:cNvPr id="7" name="5 Marcador de número de diapositiva"/>
          <p:cNvSpPr>
            <a:spLocks noGrp="1"/>
          </p:cNvSpPr>
          <p:nvPr>
            <p:ph type="sldNum" sz="quarter" idx="12"/>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fld id="{118DA98B-EB29-4443-86ED-47C1056D6670}" type="slidenum">
              <a:rPr lang="es-ES"/>
              <a:pPr>
                <a:defRPr/>
              </a:pPr>
              <a:t>‹Nº›</a:t>
            </a:fld>
            <a:endParaRPr lang="es-E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smtClean="0"/>
              <a:t>07/06/2011</a:t>
            </a:r>
            <a:endParaRPr lang="es-ES"/>
          </a:p>
        </p:txBody>
      </p:sp>
      <p:sp>
        <p:nvSpPr>
          <p:cNvPr id="5" name="4 Marcador de pie de página"/>
          <p:cNvSpPr>
            <a:spLocks noGrp="1"/>
          </p:cNvSpPr>
          <p:nvPr>
            <p:ph type="ftr" sz="quarter" idx="11"/>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a:t>ORDEN DEL DIA</a:t>
            </a:r>
          </a:p>
        </p:txBody>
      </p:sp>
      <p:sp>
        <p:nvSpPr>
          <p:cNvPr id="6" name="5 Marcador de número de diapositiva"/>
          <p:cNvSpPr>
            <a:spLocks noGrp="1"/>
          </p:cNvSpPr>
          <p:nvPr>
            <p:ph type="sldNum" sz="quarter" idx="12"/>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fld id="{96B618CA-6FF1-4578-8DB1-5881DA81B8E5}" type="slidenum">
              <a:rPr lang="es-ES"/>
              <a:pPr>
                <a:defRPr/>
              </a:pPr>
              <a:t>‹Nº›</a:t>
            </a:fld>
            <a:endParaRPr lang="es-E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43"/>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43"/>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smtClean="0"/>
              <a:t>07/06/2011</a:t>
            </a:r>
            <a:endParaRPr lang="es-ES"/>
          </a:p>
        </p:txBody>
      </p:sp>
      <p:sp>
        <p:nvSpPr>
          <p:cNvPr id="5" name="4 Marcador de pie de página"/>
          <p:cNvSpPr>
            <a:spLocks noGrp="1"/>
          </p:cNvSpPr>
          <p:nvPr>
            <p:ph type="ftr" sz="quarter" idx="11"/>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r>
              <a:rPr lang="es-ES"/>
              <a:t>ORDEN DEL DIA</a:t>
            </a:r>
          </a:p>
        </p:txBody>
      </p:sp>
      <p:sp>
        <p:nvSpPr>
          <p:cNvPr id="6" name="5 Marcador de número de diapositiva"/>
          <p:cNvSpPr>
            <a:spLocks noGrp="1"/>
          </p:cNvSpPr>
          <p:nvPr>
            <p:ph type="sldNum" sz="quarter" idx="12"/>
          </p:nvPr>
        </p:nvSpPr>
        <p:spPr/>
        <p:txBody>
          <a:bodyPr/>
          <a:lstStyle>
            <a:lvl1pPr>
              <a:lnSpc>
                <a:spcPct val="90000"/>
              </a:lnSpc>
              <a:spcBef>
                <a:spcPct val="20000"/>
              </a:spcBef>
              <a:buClr>
                <a:schemeClr val="hlink"/>
              </a:buClr>
              <a:buSzPct val="80000"/>
              <a:buFont typeface="Wingdings" pitchFamily="2" charset="2"/>
              <a:buChar char="l"/>
              <a:defRPr/>
            </a:lvl1pPr>
          </a:lstStyle>
          <a:p>
            <a:pPr>
              <a:defRPr/>
            </a:pPr>
            <a:fld id="{71FCAE9B-2378-4437-95D5-B915C4A43755}" type="slidenum">
              <a:rPr lang="es-ES"/>
              <a:pPr>
                <a:defRPr/>
              </a:pPr>
              <a:t>‹Nº›</a:t>
            </a:fld>
            <a:endParaRPr lang="es-E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31"/>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smtClean="0"/>
              <a:t>07/06/2011</a:t>
            </a:r>
            <a:endParaRPr lang="es-ES"/>
          </a:p>
        </p:txBody>
      </p:sp>
      <p:sp>
        <p:nvSpPr>
          <p:cNvPr id="5" name="4 Marcador de pie de página"/>
          <p:cNvSpPr>
            <a:spLocks noGrp="1"/>
          </p:cNvSpPr>
          <p:nvPr>
            <p:ph type="ftr" sz="quarter" idx="11"/>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a:t>ORDEN DEL DIA</a:t>
            </a:r>
          </a:p>
        </p:txBody>
      </p:sp>
      <p:sp>
        <p:nvSpPr>
          <p:cNvPr id="6" name="5 Marcador de número de diapositiva"/>
          <p:cNvSpPr>
            <a:spLocks noGrp="1"/>
          </p:cNvSpPr>
          <p:nvPr>
            <p:ph type="sldNum" sz="quarter" idx="12"/>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fld id="{B60FF2E3-5FB9-4C4F-9D6C-84CFB2EDDB33}" type="slidenum">
              <a:rPr lang="es-ES"/>
              <a:pPr>
                <a:defRPr/>
              </a:pPr>
              <a:t>‹Nº›</a:t>
            </a:fld>
            <a:endParaRPr lang="es-E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smtClean="0"/>
              <a:t>07/06/2011</a:t>
            </a:r>
            <a:endParaRPr lang="es-ES"/>
          </a:p>
        </p:txBody>
      </p:sp>
      <p:sp>
        <p:nvSpPr>
          <p:cNvPr id="5" name="4 Marcador de pie de página"/>
          <p:cNvSpPr>
            <a:spLocks noGrp="1"/>
          </p:cNvSpPr>
          <p:nvPr>
            <p:ph type="ftr" sz="quarter" idx="11"/>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a:t>ORDEN DEL DIA</a:t>
            </a:r>
          </a:p>
        </p:txBody>
      </p:sp>
      <p:sp>
        <p:nvSpPr>
          <p:cNvPr id="6" name="5 Marcador de número de diapositiva"/>
          <p:cNvSpPr>
            <a:spLocks noGrp="1"/>
          </p:cNvSpPr>
          <p:nvPr>
            <p:ph type="sldNum" sz="quarter" idx="12"/>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fld id="{0F305540-7987-46D1-B149-A776B874777D}" type="slidenum">
              <a:rPr lang="es-ES"/>
              <a:pPr>
                <a:defRPr/>
              </a:pPr>
              <a:t>‹Nº›</a:t>
            </a:fld>
            <a:endParaRPr lang="es-E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6"/>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smtClean="0"/>
              <a:t>07/06/2011</a:t>
            </a:r>
            <a:endParaRPr lang="es-ES"/>
          </a:p>
        </p:txBody>
      </p:sp>
      <p:sp>
        <p:nvSpPr>
          <p:cNvPr id="5" name="4 Marcador de pie de página"/>
          <p:cNvSpPr>
            <a:spLocks noGrp="1"/>
          </p:cNvSpPr>
          <p:nvPr>
            <p:ph type="ftr" sz="quarter" idx="11"/>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a:t>ORDEN DEL DIA</a:t>
            </a:r>
          </a:p>
        </p:txBody>
      </p:sp>
      <p:sp>
        <p:nvSpPr>
          <p:cNvPr id="6" name="5 Marcador de número de diapositiva"/>
          <p:cNvSpPr>
            <a:spLocks noGrp="1"/>
          </p:cNvSpPr>
          <p:nvPr>
            <p:ph type="sldNum" sz="quarter" idx="12"/>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fld id="{031AD833-4635-4B43-AE36-811A1C1A55F2}" type="slidenum">
              <a:rPr lang="es-ES"/>
              <a:pPr>
                <a:defRPr/>
              </a:pPr>
              <a:t>‹Nº›</a:t>
            </a:fld>
            <a:endParaRPr lang="es-E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4"/>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smtClean="0"/>
              <a:t>07/06/2011</a:t>
            </a:r>
            <a:endParaRPr lang="es-ES"/>
          </a:p>
        </p:txBody>
      </p:sp>
      <p:sp>
        <p:nvSpPr>
          <p:cNvPr id="6" name="4 Marcador de pie de página"/>
          <p:cNvSpPr>
            <a:spLocks noGrp="1"/>
          </p:cNvSpPr>
          <p:nvPr>
            <p:ph type="ftr" sz="quarter" idx="11"/>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a:t>ORDEN DEL DIA</a:t>
            </a:r>
          </a:p>
        </p:txBody>
      </p:sp>
      <p:sp>
        <p:nvSpPr>
          <p:cNvPr id="7" name="5 Marcador de número de diapositiva"/>
          <p:cNvSpPr>
            <a:spLocks noGrp="1"/>
          </p:cNvSpPr>
          <p:nvPr>
            <p:ph type="sldNum" sz="quarter" idx="12"/>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fld id="{6C808863-42BE-4CE5-9ED7-826361DF1A23}" type="slidenum">
              <a:rPr lang="es-ES"/>
              <a:pPr>
                <a:defRPr/>
              </a:pPr>
              <a:t>‹Nº›</a:t>
            </a:fld>
            <a:endParaRPr lang="es-E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smtClean="0"/>
              <a:t>07/06/2011</a:t>
            </a:r>
            <a:endParaRPr lang="es-ES"/>
          </a:p>
        </p:txBody>
      </p:sp>
      <p:sp>
        <p:nvSpPr>
          <p:cNvPr id="8" name="4 Marcador de pie de página"/>
          <p:cNvSpPr>
            <a:spLocks noGrp="1"/>
          </p:cNvSpPr>
          <p:nvPr>
            <p:ph type="ftr" sz="quarter" idx="11"/>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a:t>ORDEN DEL DIA</a:t>
            </a:r>
          </a:p>
        </p:txBody>
      </p:sp>
      <p:sp>
        <p:nvSpPr>
          <p:cNvPr id="9" name="5 Marcador de número de diapositiva"/>
          <p:cNvSpPr>
            <a:spLocks noGrp="1"/>
          </p:cNvSpPr>
          <p:nvPr>
            <p:ph type="sldNum" sz="quarter" idx="12"/>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fld id="{382A03DE-C8F8-4185-ACF2-55E074F01B91}" type="slidenum">
              <a:rPr lang="es-ES"/>
              <a:pPr>
                <a:defRPr/>
              </a:pPr>
              <a:t>‹Nº›</a:t>
            </a:fld>
            <a:endParaRPr lang="es-E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smtClean="0"/>
              <a:t>07/06/2011</a:t>
            </a:r>
            <a:endParaRPr lang="es-ES"/>
          </a:p>
        </p:txBody>
      </p:sp>
      <p:sp>
        <p:nvSpPr>
          <p:cNvPr id="4" name="4 Marcador de pie de página"/>
          <p:cNvSpPr>
            <a:spLocks noGrp="1"/>
          </p:cNvSpPr>
          <p:nvPr>
            <p:ph type="ftr" sz="quarter" idx="11"/>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a:t>ORDEN DEL DIA</a:t>
            </a:r>
          </a:p>
        </p:txBody>
      </p:sp>
      <p:sp>
        <p:nvSpPr>
          <p:cNvPr id="5" name="5 Marcador de número de diapositiva"/>
          <p:cNvSpPr>
            <a:spLocks noGrp="1"/>
          </p:cNvSpPr>
          <p:nvPr>
            <p:ph type="sldNum" sz="quarter" idx="12"/>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fld id="{6A58984A-FCC2-46E0-AE49-A4629D6F1DA0}" type="slidenum">
              <a:rPr lang="es-ES"/>
              <a:pPr>
                <a:defRPr/>
              </a:pPr>
              <a:t>‹Nº›</a:t>
            </a:fld>
            <a:endParaRPr lang="es-E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smtClean="0"/>
              <a:t>07/06/2011</a:t>
            </a:r>
            <a:endParaRPr lang="es-ES"/>
          </a:p>
        </p:txBody>
      </p:sp>
      <p:sp>
        <p:nvSpPr>
          <p:cNvPr id="3" name="4 Marcador de pie de página"/>
          <p:cNvSpPr>
            <a:spLocks noGrp="1"/>
          </p:cNvSpPr>
          <p:nvPr>
            <p:ph type="ftr" sz="quarter" idx="11"/>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a:t>ORDEN DEL DIA</a:t>
            </a:r>
          </a:p>
        </p:txBody>
      </p:sp>
      <p:sp>
        <p:nvSpPr>
          <p:cNvPr id="4" name="5 Marcador de número de diapositiva"/>
          <p:cNvSpPr>
            <a:spLocks noGrp="1"/>
          </p:cNvSpPr>
          <p:nvPr>
            <p:ph type="sldNum" sz="quarter" idx="12"/>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fld id="{A3E34ABC-A414-4CD7-8C9B-FBF022AD4278}"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6"/>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8"/>
          <p:cNvSpPr>
            <a:spLocks noGrp="1" noChangeArrowheads="1"/>
          </p:cNvSpPr>
          <p:nvPr>
            <p:ph type="dt" sz="half" idx="10"/>
          </p:nvPr>
        </p:nvSpPr>
        <p:spPr>
          <a:ln/>
        </p:spPr>
        <p:txBody>
          <a:bodyPr/>
          <a:lstStyle>
            <a:lvl1pPr>
              <a:defRPr/>
            </a:lvl1pPr>
          </a:lstStyle>
          <a:p>
            <a:pPr>
              <a:defRPr/>
            </a:pPr>
            <a:r>
              <a:rPr lang="es-ES" smtClean="0"/>
              <a:t>14/09/2011</a:t>
            </a:r>
            <a:endParaRPr lang="es-ES"/>
          </a:p>
        </p:txBody>
      </p:sp>
      <p:sp>
        <p:nvSpPr>
          <p:cNvPr id="5" name="Rectangle 9"/>
          <p:cNvSpPr>
            <a:spLocks noGrp="1" noChangeArrowheads="1"/>
          </p:cNvSpPr>
          <p:nvPr>
            <p:ph type="ftr" sz="quarter" idx="11"/>
          </p:nvPr>
        </p:nvSpPr>
        <p:spPr>
          <a:ln/>
        </p:spPr>
        <p:txBody>
          <a:bodyPr/>
          <a:lstStyle>
            <a:lvl1pPr>
              <a:defRPr/>
            </a:lvl1pPr>
          </a:lstStyle>
          <a:p>
            <a:pPr>
              <a:defRPr/>
            </a:pPr>
            <a:r>
              <a:rPr lang="es-ES" smtClean="0"/>
              <a:t>5ª ASAMBLEA GENERAL CEIDEN</a:t>
            </a:r>
            <a:endParaRPr lang="es-ES"/>
          </a:p>
        </p:txBody>
      </p:sp>
      <p:sp>
        <p:nvSpPr>
          <p:cNvPr id="6" name="Rectangle 10"/>
          <p:cNvSpPr>
            <a:spLocks noGrp="1" noChangeArrowheads="1"/>
          </p:cNvSpPr>
          <p:nvPr>
            <p:ph type="sldNum" sz="quarter" idx="12"/>
          </p:nvPr>
        </p:nvSpPr>
        <p:spPr>
          <a:ln/>
        </p:spPr>
        <p:txBody>
          <a:bodyPr/>
          <a:lstStyle>
            <a:lvl1pPr>
              <a:defRPr/>
            </a:lvl1pPr>
          </a:lstStyle>
          <a:p>
            <a:pPr>
              <a:defRPr/>
            </a:pPr>
            <a:fld id="{6F52078B-DCC4-4941-B09F-84B18FD79A26}" type="slidenum">
              <a:rPr lang="es-ES"/>
              <a:pPr>
                <a:defRPr/>
              </a:pPr>
              <a:t>‹Nº›</a:t>
            </a:fld>
            <a:endParaRPr lang="es-E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2"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smtClean="0"/>
              <a:t>07/06/2011</a:t>
            </a:r>
            <a:endParaRPr lang="es-ES"/>
          </a:p>
        </p:txBody>
      </p:sp>
      <p:sp>
        <p:nvSpPr>
          <p:cNvPr id="6" name="4 Marcador de pie de página"/>
          <p:cNvSpPr>
            <a:spLocks noGrp="1"/>
          </p:cNvSpPr>
          <p:nvPr>
            <p:ph type="ftr" sz="quarter" idx="11"/>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a:t>ORDEN DEL DIA</a:t>
            </a:r>
          </a:p>
        </p:txBody>
      </p:sp>
      <p:sp>
        <p:nvSpPr>
          <p:cNvPr id="7" name="5 Marcador de número de diapositiva"/>
          <p:cNvSpPr>
            <a:spLocks noGrp="1"/>
          </p:cNvSpPr>
          <p:nvPr>
            <p:ph type="sldNum" sz="quarter" idx="12"/>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fld id="{25B0870F-7262-49FD-BA3E-7937ECBA6CC2}" type="slidenum">
              <a:rPr lang="es-ES"/>
              <a:pPr>
                <a:defRPr/>
              </a:pPr>
              <a:t>‹Nº›</a:t>
            </a:fld>
            <a:endParaRPr lang="es-E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smtClean="0"/>
              <a:t>07/06/2011</a:t>
            </a:r>
            <a:endParaRPr lang="es-ES"/>
          </a:p>
        </p:txBody>
      </p:sp>
      <p:sp>
        <p:nvSpPr>
          <p:cNvPr id="6" name="4 Marcador de pie de página"/>
          <p:cNvSpPr>
            <a:spLocks noGrp="1"/>
          </p:cNvSpPr>
          <p:nvPr>
            <p:ph type="ftr" sz="quarter" idx="11"/>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a:t>ORDEN DEL DIA</a:t>
            </a:r>
          </a:p>
        </p:txBody>
      </p:sp>
      <p:sp>
        <p:nvSpPr>
          <p:cNvPr id="7" name="5 Marcador de número de diapositiva"/>
          <p:cNvSpPr>
            <a:spLocks noGrp="1"/>
          </p:cNvSpPr>
          <p:nvPr>
            <p:ph type="sldNum" sz="quarter" idx="12"/>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fld id="{578416CD-33DE-4319-BA92-C743063090C7}" type="slidenum">
              <a:rPr lang="es-ES"/>
              <a:pPr>
                <a:defRPr/>
              </a:pPr>
              <a:t>‹Nº›</a:t>
            </a:fld>
            <a:endParaRPr lang="es-E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smtClean="0"/>
              <a:t>07/06/2011</a:t>
            </a:r>
            <a:endParaRPr lang="es-ES"/>
          </a:p>
        </p:txBody>
      </p:sp>
      <p:sp>
        <p:nvSpPr>
          <p:cNvPr id="5" name="4 Marcador de pie de página"/>
          <p:cNvSpPr>
            <a:spLocks noGrp="1"/>
          </p:cNvSpPr>
          <p:nvPr>
            <p:ph type="ftr" sz="quarter" idx="11"/>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a:t>ORDEN DEL DIA</a:t>
            </a:r>
          </a:p>
        </p:txBody>
      </p:sp>
      <p:sp>
        <p:nvSpPr>
          <p:cNvPr id="6" name="5 Marcador de número de diapositiva"/>
          <p:cNvSpPr>
            <a:spLocks noGrp="1"/>
          </p:cNvSpPr>
          <p:nvPr>
            <p:ph type="sldNum" sz="quarter" idx="12"/>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fld id="{EF6E8F2A-E0D9-4425-B331-845C34C59BB7}" type="slidenum">
              <a:rPr lang="es-ES"/>
              <a:pPr>
                <a:defRPr/>
              </a:pPr>
              <a:t>‹Nº›</a:t>
            </a:fld>
            <a:endParaRPr lang="es-E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43"/>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43"/>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smtClean="0"/>
              <a:t>07/06/2011</a:t>
            </a:r>
            <a:endParaRPr lang="es-ES"/>
          </a:p>
        </p:txBody>
      </p:sp>
      <p:sp>
        <p:nvSpPr>
          <p:cNvPr id="5" name="4 Marcador de pie de página"/>
          <p:cNvSpPr>
            <a:spLocks noGrp="1"/>
          </p:cNvSpPr>
          <p:nvPr>
            <p:ph type="ftr" sz="quarter" idx="11"/>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r>
              <a:rPr lang="es-ES"/>
              <a:t>ORDEN DEL DIA</a:t>
            </a:r>
          </a:p>
        </p:txBody>
      </p:sp>
      <p:sp>
        <p:nvSpPr>
          <p:cNvPr id="6" name="5 Marcador de número de diapositiva"/>
          <p:cNvSpPr>
            <a:spLocks noGrp="1"/>
          </p:cNvSpPr>
          <p:nvPr>
            <p:ph type="sldNum" sz="quarter" idx="12"/>
          </p:nvPr>
        </p:nvSpPr>
        <p:spPr/>
        <p:txBody>
          <a:bodyPr/>
          <a:lstStyle>
            <a:lvl1pPr>
              <a:lnSpc>
                <a:spcPct val="90000"/>
              </a:lnSpc>
              <a:spcBef>
                <a:spcPct val="20000"/>
              </a:spcBef>
              <a:buClr>
                <a:srgbClr val="0000FF"/>
              </a:buClr>
              <a:buSzPct val="80000"/>
              <a:buFont typeface="Wingdings" pitchFamily="2" charset="2"/>
              <a:buChar char="l"/>
              <a:defRPr/>
            </a:lvl1pPr>
          </a:lstStyle>
          <a:p>
            <a:pPr>
              <a:defRPr/>
            </a:pPr>
            <a:fld id="{8E18EF7B-5BE8-411C-8ADE-0EC131A3C8C8}" type="slidenum">
              <a:rPr lang="es-ES"/>
              <a:pPr>
                <a:defRPr/>
              </a:pPr>
              <a:t>‹Nº›</a:t>
            </a:fld>
            <a:endParaRPr lang="es-E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txBox="1">
            <a:spLocks noGrp="1"/>
          </p:cNvSpPr>
          <p:nvPr>
            <p:ph type="ctrTitle"/>
          </p:nvPr>
        </p:nvSpPr>
        <p:spPr>
          <a:xfrm>
            <a:off x="1143002" y="1122361"/>
            <a:ext cx="6858000" cy="2387598"/>
          </a:xfrm>
        </p:spPr>
        <p:txBody>
          <a:bodyPr anchor="b" anchorCtr="1"/>
          <a:lstStyle>
            <a:lvl1pPr algn="ctr">
              <a:defRPr sz="6000"/>
            </a:lvl1pPr>
          </a:lstStyle>
          <a:p>
            <a:pPr lvl="0"/>
            <a:r>
              <a:rPr lang="es-ES"/>
              <a:t>Haga clic para modificar el estilo de título del patrón</a:t>
            </a:r>
          </a:p>
        </p:txBody>
      </p:sp>
      <p:sp>
        <p:nvSpPr>
          <p:cNvPr id="3" name="Subtítulo 2"/>
          <p:cNvSpPr txBox="1">
            <a:spLocks noGrp="1"/>
          </p:cNvSpPr>
          <p:nvPr>
            <p:ph type="subTitle" idx="1"/>
          </p:nvPr>
        </p:nvSpPr>
        <p:spPr>
          <a:xfrm>
            <a:off x="1143002" y="3602041"/>
            <a:ext cx="6858000" cy="1655758"/>
          </a:xfrm>
        </p:spPr>
        <p:txBody>
          <a:bodyPr anchorCtr="1"/>
          <a:lstStyle>
            <a:lvl1pPr marL="0" indent="0" algn="ctr">
              <a:buNone/>
              <a:defRPr sz="2400"/>
            </a:lvl1pPr>
          </a:lstStyle>
          <a:p>
            <a:pPr lvl="0"/>
            <a:r>
              <a:rPr lang="es-ES"/>
              <a:t>Haga clic para modificar el estilo de subtítulo del patrón</a:t>
            </a:r>
          </a:p>
        </p:txBody>
      </p:sp>
      <p:sp>
        <p:nvSpPr>
          <p:cNvPr id="4" name="Marcador de fecha 3"/>
          <p:cNvSpPr txBox="1">
            <a:spLocks noGrp="1"/>
          </p:cNvSpPr>
          <p:nvPr>
            <p:ph type="dt" sz="half" idx="7"/>
          </p:nvPr>
        </p:nvSpPr>
        <p:spPr/>
        <p:txBody>
          <a:bodyPr/>
          <a:lstStyle>
            <a:lvl1pPr>
              <a:defRPr/>
            </a:lvl1pPr>
          </a:lstStyle>
          <a:p>
            <a:fld id="{DCFD6181-015B-40E2-9681-CA1E5697A890}" type="datetime1">
              <a:rPr lang="es-ES"/>
              <a:pPr/>
              <a:t>27/10/2015</a:t>
            </a:fld>
            <a:endParaRPr/>
          </a:p>
        </p:txBody>
      </p:sp>
      <p:sp>
        <p:nvSpPr>
          <p:cNvPr id="5" name="Marcador de pie de página 4"/>
          <p:cNvSpPr txBox="1">
            <a:spLocks noGrp="1"/>
          </p:cNvSpPr>
          <p:nvPr>
            <p:ph type="ftr" sz="quarter" idx="9"/>
          </p:nvPr>
        </p:nvSpPr>
        <p:spPr/>
        <p:txBody>
          <a:bodyPr/>
          <a:lstStyle>
            <a:lvl1pPr>
              <a:defRPr/>
            </a:lvl1pPr>
          </a:lstStyle>
          <a:p>
            <a:endParaRPr/>
          </a:p>
        </p:txBody>
      </p:sp>
      <p:sp>
        <p:nvSpPr>
          <p:cNvPr id="6" name="Marcador de número de diapositiva 5"/>
          <p:cNvSpPr txBox="1">
            <a:spLocks noGrp="1"/>
          </p:cNvSpPr>
          <p:nvPr>
            <p:ph type="sldNum" sz="quarter" idx="8"/>
          </p:nvPr>
        </p:nvSpPr>
        <p:spPr/>
        <p:txBody>
          <a:bodyPr/>
          <a:lstStyle>
            <a:lvl1pPr>
              <a:defRPr/>
            </a:lvl1pPr>
          </a:lstStyle>
          <a:p>
            <a:fld id="{1D16D7DC-1FC7-4611-8DDB-A4FD0401D13F}" type="slidenum">
              <a:rPr/>
              <a:pPr/>
              <a:t>‹Nº›</a:t>
            </a:fld>
            <a:endParaRPr/>
          </a:p>
        </p:txBody>
      </p:sp>
    </p:spTree>
    <p:extLst>
      <p:ext uri="{BB962C8B-B14F-4D97-AF65-F5344CB8AC3E}">
        <p14:creationId xmlns:p14="http://schemas.microsoft.com/office/powerpoint/2010/main" val="18938843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txBox="1">
            <a:spLocks noGrp="1"/>
          </p:cNvSpPr>
          <p:nvPr>
            <p:ph type="title"/>
          </p:nvPr>
        </p:nvSpPr>
        <p:spPr/>
        <p:txBody>
          <a:bodyPr/>
          <a:lstStyle>
            <a:lvl1pPr>
              <a:defRPr/>
            </a:lvl1pPr>
          </a:lstStyle>
          <a:p>
            <a:pPr lvl="0"/>
            <a:r>
              <a:rPr lang="es-ES"/>
              <a:t>Haga clic para modificar el estilo de título del patrón</a:t>
            </a:r>
          </a:p>
        </p:txBody>
      </p:sp>
      <p:sp>
        <p:nvSpPr>
          <p:cNvPr id="3" name="Marcador de contenido 2"/>
          <p:cNvSpPr txBox="1">
            <a:spLocks noGrp="1"/>
          </p:cNvSpPr>
          <p:nvPr>
            <p:ph idx="1"/>
          </p:nvPr>
        </p:nvSpPr>
        <p:spPr/>
        <p:txBody>
          <a:bodyPr/>
          <a:lstStyle>
            <a:lvl1pPr>
              <a:defRPr/>
            </a:lvl1pPr>
            <a:lvl2pPr>
              <a:defRPr/>
            </a:lvl2pPr>
            <a:lvl3pPr>
              <a:defRPr/>
            </a:lvl3pPr>
            <a:lvl4pPr>
              <a:defRPr/>
            </a:lvl4pPr>
            <a:lvl5pPr>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txBox="1">
            <a:spLocks noGrp="1"/>
          </p:cNvSpPr>
          <p:nvPr>
            <p:ph type="dt" sz="half" idx="7"/>
          </p:nvPr>
        </p:nvSpPr>
        <p:spPr/>
        <p:txBody>
          <a:bodyPr/>
          <a:lstStyle>
            <a:lvl1pPr>
              <a:defRPr/>
            </a:lvl1pPr>
          </a:lstStyle>
          <a:p>
            <a:fld id="{7E4AB1B4-6164-45B4-92DE-7DAA116FC3C0}" type="datetime1">
              <a:rPr lang="es-ES"/>
              <a:pPr/>
              <a:t>27/10/2015</a:t>
            </a:fld>
            <a:endParaRPr/>
          </a:p>
        </p:txBody>
      </p:sp>
      <p:sp>
        <p:nvSpPr>
          <p:cNvPr id="5" name="Marcador de pie de página 4"/>
          <p:cNvSpPr txBox="1">
            <a:spLocks noGrp="1"/>
          </p:cNvSpPr>
          <p:nvPr>
            <p:ph type="ftr" sz="quarter" idx="9"/>
          </p:nvPr>
        </p:nvSpPr>
        <p:spPr/>
        <p:txBody>
          <a:bodyPr/>
          <a:lstStyle>
            <a:lvl1pPr>
              <a:defRPr/>
            </a:lvl1pPr>
          </a:lstStyle>
          <a:p>
            <a:endParaRPr/>
          </a:p>
        </p:txBody>
      </p:sp>
      <p:sp>
        <p:nvSpPr>
          <p:cNvPr id="6" name="Marcador de número de diapositiva 5"/>
          <p:cNvSpPr txBox="1">
            <a:spLocks noGrp="1"/>
          </p:cNvSpPr>
          <p:nvPr>
            <p:ph type="sldNum" sz="quarter" idx="8"/>
          </p:nvPr>
        </p:nvSpPr>
        <p:spPr/>
        <p:txBody>
          <a:bodyPr/>
          <a:lstStyle>
            <a:lvl1pPr>
              <a:defRPr/>
            </a:lvl1pPr>
          </a:lstStyle>
          <a:p>
            <a:fld id="{17469BE8-69EF-45E5-9FBB-F097A5751569}" type="slidenum">
              <a:rPr/>
              <a:pPr/>
              <a:t>‹Nº›</a:t>
            </a:fld>
            <a:endParaRPr/>
          </a:p>
        </p:txBody>
      </p:sp>
    </p:spTree>
    <p:extLst>
      <p:ext uri="{BB962C8B-B14F-4D97-AF65-F5344CB8AC3E}">
        <p14:creationId xmlns:p14="http://schemas.microsoft.com/office/powerpoint/2010/main" val="34760290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txBox="1">
            <a:spLocks noGrp="1"/>
          </p:cNvSpPr>
          <p:nvPr>
            <p:ph type="title"/>
          </p:nvPr>
        </p:nvSpPr>
        <p:spPr>
          <a:xfrm>
            <a:off x="623885" y="1709739"/>
            <a:ext cx="7886700" cy="2852735"/>
          </a:xfrm>
        </p:spPr>
        <p:txBody>
          <a:bodyPr anchor="b"/>
          <a:lstStyle>
            <a:lvl1pPr>
              <a:defRPr sz="6000"/>
            </a:lvl1pPr>
          </a:lstStyle>
          <a:p>
            <a:pPr lvl="0"/>
            <a:r>
              <a:rPr lang="es-ES"/>
              <a:t>Haga clic para modificar el estilo de título del patrón</a:t>
            </a:r>
          </a:p>
        </p:txBody>
      </p:sp>
      <p:sp>
        <p:nvSpPr>
          <p:cNvPr id="3" name="Marcador de texto 2"/>
          <p:cNvSpPr txBox="1">
            <a:spLocks noGrp="1"/>
          </p:cNvSpPr>
          <p:nvPr>
            <p:ph type="body" idx="1"/>
          </p:nvPr>
        </p:nvSpPr>
        <p:spPr>
          <a:xfrm>
            <a:off x="623885" y="4589465"/>
            <a:ext cx="7886700" cy="1500182"/>
          </a:xfrm>
        </p:spPr>
        <p:txBody>
          <a:bodyPr/>
          <a:lstStyle>
            <a:lvl1pPr marL="0" indent="0">
              <a:buNone/>
              <a:defRPr sz="2400">
                <a:solidFill>
                  <a:srgbClr val="898989"/>
                </a:solidFill>
              </a:defRPr>
            </a:lvl1pPr>
          </a:lstStyle>
          <a:p>
            <a:pPr lvl="0"/>
            <a:r>
              <a:rPr lang="es-ES"/>
              <a:t>Haga clic para modificar el estilo de texto del patrón</a:t>
            </a:r>
          </a:p>
        </p:txBody>
      </p:sp>
      <p:sp>
        <p:nvSpPr>
          <p:cNvPr id="4" name="Marcador de fecha 3"/>
          <p:cNvSpPr txBox="1">
            <a:spLocks noGrp="1"/>
          </p:cNvSpPr>
          <p:nvPr>
            <p:ph type="dt" sz="half" idx="7"/>
          </p:nvPr>
        </p:nvSpPr>
        <p:spPr/>
        <p:txBody>
          <a:bodyPr/>
          <a:lstStyle>
            <a:lvl1pPr>
              <a:defRPr/>
            </a:lvl1pPr>
          </a:lstStyle>
          <a:p>
            <a:fld id="{586CD657-52C4-4F20-9F20-2098340E9234}" type="datetime1">
              <a:rPr lang="es-ES"/>
              <a:pPr/>
              <a:t>27/10/2015</a:t>
            </a:fld>
            <a:endParaRPr/>
          </a:p>
        </p:txBody>
      </p:sp>
      <p:sp>
        <p:nvSpPr>
          <p:cNvPr id="5" name="Marcador de pie de página 4"/>
          <p:cNvSpPr txBox="1">
            <a:spLocks noGrp="1"/>
          </p:cNvSpPr>
          <p:nvPr>
            <p:ph type="ftr" sz="quarter" idx="9"/>
          </p:nvPr>
        </p:nvSpPr>
        <p:spPr/>
        <p:txBody>
          <a:bodyPr/>
          <a:lstStyle>
            <a:lvl1pPr>
              <a:defRPr/>
            </a:lvl1pPr>
          </a:lstStyle>
          <a:p>
            <a:endParaRPr/>
          </a:p>
        </p:txBody>
      </p:sp>
      <p:sp>
        <p:nvSpPr>
          <p:cNvPr id="6" name="Marcador de número de diapositiva 5"/>
          <p:cNvSpPr txBox="1">
            <a:spLocks noGrp="1"/>
          </p:cNvSpPr>
          <p:nvPr>
            <p:ph type="sldNum" sz="quarter" idx="8"/>
          </p:nvPr>
        </p:nvSpPr>
        <p:spPr/>
        <p:txBody>
          <a:bodyPr/>
          <a:lstStyle>
            <a:lvl1pPr>
              <a:defRPr/>
            </a:lvl1pPr>
          </a:lstStyle>
          <a:p>
            <a:fld id="{A03B9100-AEF7-4B1C-977F-24877F091349}" type="slidenum">
              <a:rPr/>
              <a:pPr/>
              <a:t>‹Nº›</a:t>
            </a:fld>
            <a:endParaRPr/>
          </a:p>
        </p:txBody>
      </p:sp>
    </p:spTree>
    <p:extLst>
      <p:ext uri="{BB962C8B-B14F-4D97-AF65-F5344CB8AC3E}">
        <p14:creationId xmlns:p14="http://schemas.microsoft.com/office/powerpoint/2010/main" val="6092272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txBox="1">
            <a:spLocks noGrp="1"/>
          </p:cNvSpPr>
          <p:nvPr>
            <p:ph type="title"/>
          </p:nvPr>
        </p:nvSpPr>
        <p:spPr/>
        <p:txBody>
          <a:bodyPr/>
          <a:lstStyle>
            <a:lvl1pPr>
              <a:defRPr/>
            </a:lvl1pPr>
          </a:lstStyle>
          <a:p>
            <a:pPr lvl="0"/>
            <a:r>
              <a:rPr lang="es-ES"/>
              <a:t>Haga clic para modificar el estilo de título del patrón</a:t>
            </a:r>
          </a:p>
        </p:txBody>
      </p:sp>
      <p:sp>
        <p:nvSpPr>
          <p:cNvPr id="3" name="Marcador de contenido 2"/>
          <p:cNvSpPr txBox="1">
            <a:spLocks noGrp="1"/>
          </p:cNvSpPr>
          <p:nvPr>
            <p:ph idx="1"/>
          </p:nvPr>
        </p:nvSpPr>
        <p:spPr>
          <a:xfrm>
            <a:off x="628653" y="1825627"/>
            <a:ext cx="3886202" cy="4351336"/>
          </a:xfrm>
        </p:spPr>
        <p:txBody>
          <a:bodyPr/>
          <a:lstStyle>
            <a:lvl1pPr>
              <a:defRPr/>
            </a:lvl1pPr>
            <a:lvl2pPr>
              <a:defRPr/>
            </a:lvl2pPr>
            <a:lvl3pPr>
              <a:defRPr/>
            </a:lvl3pPr>
            <a:lvl4pPr>
              <a:defRPr/>
            </a:lvl4pPr>
            <a:lvl5pPr>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p:cNvSpPr txBox="1">
            <a:spLocks noGrp="1"/>
          </p:cNvSpPr>
          <p:nvPr>
            <p:ph idx="2"/>
          </p:nvPr>
        </p:nvSpPr>
        <p:spPr>
          <a:xfrm>
            <a:off x="4629151" y="1825627"/>
            <a:ext cx="3886202" cy="4351336"/>
          </a:xfrm>
        </p:spPr>
        <p:txBody>
          <a:bodyPr/>
          <a:lstStyle>
            <a:lvl1pPr>
              <a:defRPr/>
            </a:lvl1pPr>
            <a:lvl2pPr>
              <a:defRPr/>
            </a:lvl2pPr>
            <a:lvl3pPr>
              <a:defRPr/>
            </a:lvl3pPr>
            <a:lvl4pPr>
              <a:defRPr/>
            </a:lvl4pPr>
            <a:lvl5pPr>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p:cNvSpPr txBox="1">
            <a:spLocks noGrp="1"/>
          </p:cNvSpPr>
          <p:nvPr>
            <p:ph type="dt" sz="half" idx="7"/>
          </p:nvPr>
        </p:nvSpPr>
        <p:spPr/>
        <p:txBody>
          <a:bodyPr/>
          <a:lstStyle>
            <a:lvl1pPr>
              <a:defRPr/>
            </a:lvl1pPr>
          </a:lstStyle>
          <a:p>
            <a:fld id="{D08D3B32-401E-4519-84C6-63B51892930A}" type="datetime1">
              <a:rPr lang="es-ES"/>
              <a:pPr/>
              <a:t>27/10/2015</a:t>
            </a:fld>
            <a:endParaRPr/>
          </a:p>
        </p:txBody>
      </p:sp>
      <p:sp>
        <p:nvSpPr>
          <p:cNvPr id="6" name="Marcador de pie de página 5"/>
          <p:cNvSpPr txBox="1">
            <a:spLocks noGrp="1"/>
          </p:cNvSpPr>
          <p:nvPr>
            <p:ph type="ftr" sz="quarter" idx="9"/>
          </p:nvPr>
        </p:nvSpPr>
        <p:spPr/>
        <p:txBody>
          <a:bodyPr/>
          <a:lstStyle>
            <a:lvl1pPr>
              <a:defRPr/>
            </a:lvl1pPr>
          </a:lstStyle>
          <a:p>
            <a:endParaRPr/>
          </a:p>
        </p:txBody>
      </p:sp>
      <p:sp>
        <p:nvSpPr>
          <p:cNvPr id="7" name="Marcador de número de diapositiva 6"/>
          <p:cNvSpPr txBox="1">
            <a:spLocks noGrp="1"/>
          </p:cNvSpPr>
          <p:nvPr>
            <p:ph type="sldNum" sz="quarter" idx="8"/>
          </p:nvPr>
        </p:nvSpPr>
        <p:spPr/>
        <p:txBody>
          <a:bodyPr/>
          <a:lstStyle>
            <a:lvl1pPr>
              <a:defRPr/>
            </a:lvl1pPr>
          </a:lstStyle>
          <a:p>
            <a:fld id="{7C1C4666-B6BE-4C51-9A45-57F058A016D6}" type="slidenum">
              <a:rPr/>
              <a:pPr/>
              <a:t>‹Nº›</a:t>
            </a:fld>
            <a:endParaRPr/>
          </a:p>
        </p:txBody>
      </p:sp>
    </p:spTree>
    <p:extLst>
      <p:ext uri="{BB962C8B-B14F-4D97-AF65-F5344CB8AC3E}">
        <p14:creationId xmlns:p14="http://schemas.microsoft.com/office/powerpoint/2010/main" val="3989315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txBox="1">
            <a:spLocks noGrp="1"/>
          </p:cNvSpPr>
          <p:nvPr>
            <p:ph type="title"/>
          </p:nvPr>
        </p:nvSpPr>
        <p:spPr>
          <a:xfrm>
            <a:off x="629838" y="365131"/>
            <a:ext cx="7886700" cy="1325559"/>
          </a:xfrm>
        </p:spPr>
        <p:txBody>
          <a:bodyPr/>
          <a:lstStyle>
            <a:lvl1pPr>
              <a:defRPr/>
            </a:lvl1pPr>
          </a:lstStyle>
          <a:p>
            <a:pPr lvl="0"/>
            <a:r>
              <a:rPr lang="es-ES"/>
              <a:t>Haga clic para modificar el estilo de título del patrón</a:t>
            </a:r>
          </a:p>
        </p:txBody>
      </p:sp>
      <p:sp>
        <p:nvSpPr>
          <p:cNvPr id="3" name="Marcador de texto 2"/>
          <p:cNvSpPr txBox="1">
            <a:spLocks noGrp="1"/>
          </p:cNvSpPr>
          <p:nvPr>
            <p:ph type="body" idx="1"/>
          </p:nvPr>
        </p:nvSpPr>
        <p:spPr>
          <a:xfrm>
            <a:off x="629840" y="1681160"/>
            <a:ext cx="3868337" cy="823910"/>
          </a:xfrm>
        </p:spPr>
        <p:txBody>
          <a:bodyPr anchor="b"/>
          <a:lstStyle>
            <a:lvl1pPr marL="0" indent="0">
              <a:buNone/>
              <a:defRPr sz="2400" b="1"/>
            </a:lvl1pPr>
          </a:lstStyle>
          <a:p>
            <a:pPr lvl="0"/>
            <a:r>
              <a:rPr lang="es-ES"/>
              <a:t>Haga clic para modificar el estilo de texto del patrón</a:t>
            </a:r>
          </a:p>
        </p:txBody>
      </p:sp>
      <p:sp>
        <p:nvSpPr>
          <p:cNvPr id="4" name="Marcador de contenido 3"/>
          <p:cNvSpPr txBox="1">
            <a:spLocks noGrp="1"/>
          </p:cNvSpPr>
          <p:nvPr>
            <p:ph idx="2"/>
          </p:nvPr>
        </p:nvSpPr>
        <p:spPr>
          <a:xfrm>
            <a:off x="629840" y="2505074"/>
            <a:ext cx="3868337" cy="3684583"/>
          </a:xfrm>
        </p:spPr>
        <p:txBody>
          <a:bodyPr/>
          <a:lstStyle>
            <a:lvl1pPr>
              <a:defRPr/>
            </a:lvl1pPr>
            <a:lvl2pPr>
              <a:defRPr/>
            </a:lvl2pPr>
            <a:lvl3pPr>
              <a:defRPr/>
            </a:lvl3pPr>
            <a:lvl4pPr>
              <a:defRPr/>
            </a:lvl4pPr>
            <a:lvl5pPr>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p:cNvSpPr txBox="1">
            <a:spLocks noGrp="1"/>
          </p:cNvSpPr>
          <p:nvPr>
            <p:ph type="body" idx="3"/>
          </p:nvPr>
        </p:nvSpPr>
        <p:spPr>
          <a:xfrm>
            <a:off x="4629150" y="1681160"/>
            <a:ext cx="3887388" cy="823910"/>
          </a:xfrm>
        </p:spPr>
        <p:txBody>
          <a:bodyPr anchor="b"/>
          <a:lstStyle>
            <a:lvl1pPr marL="0" indent="0">
              <a:buNone/>
              <a:defRPr sz="2400" b="1"/>
            </a:lvl1pPr>
          </a:lstStyle>
          <a:p>
            <a:pPr lvl="0"/>
            <a:r>
              <a:rPr lang="es-ES"/>
              <a:t>Haga clic para modificar el estilo de texto del patrón</a:t>
            </a:r>
          </a:p>
        </p:txBody>
      </p:sp>
      <p:sp>
        <p:nvSpPr>
          <p:cNvPr id="6" name="Marcador de contenido 5"/>
          <p:cNvSpPr txBox="1">
            <a:spLocks noGrp="1"/>
          </p:cNvSpPr>
          <p:nvPr>
            <p:ph idx="4"/>
          </p:nvPr>
        </p:nvSpPr>
        <p:spPr>
          <a:xfrm>
            <a:off x="4629150" y="2505074"/>
            <a:ext cx="3887388" cy="3684583"/>
          </a:xfrm>
        </p:spPr>
        <p:txBody>
          <a:bodyPr/>
          <a:lstStyle>
            <a:lvl1pPr>
              <a:defRPr/>
            </a:lvl1pPr>
            <a:lvl2pPr>
              <a:defRPr/>
            </a:lvl2pPr>
            <a:lvl3pPr>
              <a:defRPr/>
            </a:lvl3pPr>
            <a:lvl4pPr>
              <a:defRPr/>
            </a:lvl4pPr>
            <a:lvl5pPr>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p:cNvSpPr txBox="1">
            <a:spLocks noGrp="1"/>
          </p:cNvSpPr>
          <p:nvPr>
            <p:ph type="dt" sz="half" idx="7"/>
          </p:nvPr>
        </p:nvSpPr>
        <p:spPr/>
        <p:txBody>
          <a:bodyPr/>
          <a:lstStyle>
            <a:lvl1pPr>
              <a:defRPr/>
            </a:lvl1pPr>
          </a:lstStyle>
          <a:p>
            <a:fld id="{E1293675-AB11-4293-A676-BA3700E8FE0C}" type="datetime1">
              <a:rPr lang="es-ES"/>
              <a:pPr/>
              <a:t>27/10/2015</a:t>
            </a:fld>
            <a:endParaRPr/>
          </a:p>
        </p:txBody>
      </p:sp>
      <p:sp>
        <p:nvSpPr>
          <p:cNvPr id="8" name="Marcador de pie de página 7"/>
          <p:cNvSpPr txBox="1">
            <a:spLocks noGrp="1"/>
          </p:cNvSpPr>
          <p:nvPr>
            <p:ph type="ftr" sz="quarter" idx="9"/>
          </p:nvPr>
        </p:nvSpPr>
        <p:spPr/>
        <p:txBody>
          <a:bodyPr/>
          <a:lstStyle>
            <a:lvl1pPr>
              <a:defRPr/>
            </a:lvl1pPr>
          </a:lstStyle>
          <a:p>
            <a:endParaRPr/>
          </a:p>
        </p:txBody>
      </p:sp>
      <p:sp>
        <p:nvSpPr>
          <p:cNvPr id="9" name="Marcador de número de diapositiva 8"/>
          <p:cNvSpPr txBox="1">
            <a:spLocks noGrp="1"/>
          </p:cNvSpPr>
          <p:nvPr>
            <p:ph type="sldNum" sz="quarter" idx="8"/>
          </p:nvPr>
        </p:nvSpPr>
        <p:spPr/>
        <p:txBody>
          <a:bodyPr/>
          <a:lstStyle>
            <a:lvl1pPr>
              <a:defRPr/>
            </a:lvl1pPr>
          </a:lstStyle>
          <a:p>
            <a:fld id="{0D511540-F0F5-4194-86E1-A40BA685891E}" type="slidenum">
              <a:rPr/>
              <a:pPr/>
              <a:t>‹Nº›</a:t>
            </a:fld>
            <a:endParaRPr/>
          </a:p>
        </p:txBody>
      </p:sp>
    </p:spTree>
    <p:extLst>
      <p:ext uri="{BB962C8B-B14F-4D97-AF65-F5344CB8AC3E}">
        <p14:creationId xmlns:p14="http://schemas.microsoft.com/office/powerpoint/2010/main" val="2933835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txBox="1">
            <a:spLocks noGrp="1"/>
          </p:cNvSpPr>
          <p:nvPr>
            <p:ph type="title"/>
          </p:nvPr>
        </p:nvSpPr>
        <p:spPr/>
        <p:txBody>
          <a:bodyPr/>
          <a:lstStyle>
            <a:lvl1pPr>
              <a:defRPr/>
            </a:lvl1pPr>
          </a:lstStyle>
          <a:p>
            <a:pPr lvl="0"/>
            <a:r>
              <a:rPr lang="es-ES"/>
              <a:t>Haga clic para modificar el estilo de título del patrón</a:t>
            </a:r>
          </a:p>
        </p:txBody>
      </p:sp>
      <p:sp>
        <p:nvSpPr>
          <p:cNvPr id="3" name="Marcador de fecha 2"/>
          <p:cNvSpPr txBox="1">
            <a:spLocks noGrp="1"/>
          </p:cNvSpPr>
          <p:nvPr>
            <p:ph type="dt" sz="half" idx="7"/>
          </p:nvPr>
        </p:nvSpPr>
        <p:spPr/>
        <p:txBody>
          <a:bodyPr/>
          <a:lstStyle>
            <a:lvl1pPr>
              <a:defRPr/>
            </a:lvl1pPr>
          </a:lstStyle>
          <a:p>
            <a:fld id="{21672E25-45C7-4330-B478-110AAA0CE085}" type="datetime1">
              <a:rPr lang="es-ES"/>
              <a:pPr/>
              <a:t>27/10/2015</a:t>
            </a:fld>
            <a:endParaRPr/>
          </a:p>
        </p:txBody>
      </p:sp>
      <p:sp>
        <p:nvSpPr>
          <p:cNvPr id="4" name="Marcador de pie de página 3"/>
          <p:cNvSpPr txBox="1">
            <a:spLocks noGrp="1"/>
          </p:cNvSpPr>
          <p:nvPr>
            <p:ph type="ftr" sz="quarter" idx="9"/>
          </p:nvPr>
        </p:nvSpPr>
        <p:spPr/>
        <p:txBody>
          <a:bodyPr/>
          <a:lstStyle>
            <a:lvl1pPr>
              <a:defRPr/>
            </a:lvl1pPr>
          </a:lstStyle>
          <a:p>
            <a:endParaRPr/>
          </a:p>
        </p:txBody>
      </p:sp>
      <p:sp>
        <p:nvSpPr>
          <p:cNvPr id="5" name="Marcador de número de diapositiva 4"/>
          <p:cNvSpPr txBox="1">
            <a:spLocks noGrp="1"/>
          </p:cNvSpPr>
          <p:nvPr>
            <p:ph type="sldNum" sz="quarter" idx="8"/>
          </p:nvPr>
        </p:nvSpPr>
        <p:spPr/>
        <p:txBody>
          <a:bodyPr/>
          <a:lstStyle>
            <a:lvl1pPr>
              <a:defRPr/>
            </a:lvl1pPr>
          </a:lstStyle>
          <a:p>
            <a:fld id="{0A1CB761-534E-4B18-A056-7ADB6EC1BA18}" type="slidenum">
              <a:rPr/>
              <a:pPr/>
              <a:t>‹Nº›</a:t>
            </a:fld>
            <a:endParaRPr/>
          </a:p>
        </p:txBody>
      </p:sp>
    </p:spTree>
    <p:extLst>
      <p:ext uri="{BB962C8B-B14F-4D97-AF65-F5344CB8AC3E}">
        <p14:creationId xmlns:p14="http://schemas.microsoft.com/office/powerpoint/2010/main" val="11090284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6096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38862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8"/>
          <p:cNvSpPr>
            <a:spLocks noGrp="1" noChangeArrowheads="1"/>
          </p:cNvSpPr>
          <p:nvPr>
            <p:ph type="dt" sz="half" idx="10"/>
          </p:nvPr>
        </p:nvSpPr>
        <p:spPr>
          <a:ln/>
        </p:spPr>
        <p:txBody>
          <a:bodyPr/>
          <a:lstStyle>
            <a:lvl1pPr>
              <a:defRPr/>
            </a:lvl1pPr>
          </a:lstStyle>
          <a:p>
            <a:pPr>
              <a:defRPr/>
            </a:pPr>
            <a:r>
              <a:rPr lang="es-ES" smtClean="0"/>
              <a:t>14/09/2011</a:t>
            </a:r>
            <a:endParaRPr lang="es-ES"/>
          </a:p>
        </p:txBody>
      </p:sp>
      <p:sp>
        <p:nvSpPr>
          <p:cNvPr id="6" name="Rectangle 9"/>
          <p:cNvSpPr>
            <a:spLocks noGrp="1" noChangeArrowheads="1"/>
          </p:cNvSpPr>
          <p:nvPr>
            <p:ph type="ftr" sz="quarter" idx="11"/>
          </p:nvPr>
        </p:nvSpPr>
        <p:spPr>
          <a:ln/>
        </p:spPr>
        <p:txBody>
          <a:bodyPr/>
          <a:lstStyle>
            <a:lvl1pPr>
              <a:defRPr/>
            </a:lvl1pPr>
          </a:lstStyle>
          <a:p>
            <a:pPr>
              <a:defRPr/>
            </a:pPr>
            <a:r>
              <a:rPr lang="es-ES" smtClean="0"/>
              <a:t>5ª ASAMBLEA GENERAL CEIDEN</a:t>
            </a:r>
            <a:endParaRPr lang="es-ES"/>
          </a:p>
        </p:txBody>
      </p:sp>
      <p:sp>
        <p:nvSpPr>
          <p:cNvPr id="7" name="Rectangle 10"/>
          <p:cNvSpPr>
            <a:spLocks noGrp="1" noChangeArrowheads="1"/>
          </p:cNvSpPr>
          <p:nvPr>
            <p:ph type="sldNum" sz="quarter" idx="12"/>
          </p:nvPr>
        </p:nvSpPr>
        <p:spPr>
          <a:ln/>
        </p:spPr>
        <p:txBody>
          <a:bodyPr/>
          <a:lstStyle>
            <a:lvl1pPr>
              <a:defRPr/>
            </a:lvl1pPr>
          </a:lstStyle>
          <a:p>
            <a:pPr>
              <a:defRPr/>
            </a:pPr>
            <a:fld id="{9152D8AE-26EB-45A8-8D11-7879D7A4D885}" type="slidenum">
              <a:rPr lang="es-ES"/>
              <a:pPr>
                <a:defRPr/>
              </a:pPr>
              <a:t>‹Nº›</a:t>
            </a:fld>
            <a:endParaRPr lang="es-E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txBox="1">
            <a:spLocks noGrp="1"/>
          </p:cNvSpPr>
          <p:nvPr>
            <p:ph type="dt" sz="half" idx="7"/>
          </p:nvPr>
        </p:nvSpPr>
        <p:spPr/>
        <p:txBody>
          <a:bodyPr/>
          <a:lstStyle>
            <a:lvl1pPr>
              <a:defRPr/>
            </a:lvl1pPr>
          </a:lstStyle>
          <a:p>
            <a:fld id="{2B8E84E7-2C54-4C59-824E-D2206221554D}" type="datetime1">
              <a:rPr lang="es-ES"/>
              <a:pPr/>
              <a:t>27/10/2015</a:t>
            </a:fld>
            <a:endParaRPr/>
          </a:p>
        </p:txBody>
      </p:sp>
      <p:sp>
        <p:nvSpPr>
          <p:cNvPr id="3" name="Marcador de pie de página 2"/>
          <p:cNvSpPr txBox="1">
            <a:spLocks noGrp="1"/>
          </p:cNvSpPr>
          <p:nvPr>
            <p:ph type="ftr" sz="quarter" idx="9"/>
          </p:nvPr>
        </p:nvSpPr>
        <p:spPr/>
        <p:txBody>
          <a:bodyPr/>
          <a:lstStyle>
            <a:lvl1pPr>
              <a:defRPr/>
            </a:lvl1pPr>
          </a:lstStyle>
          <a:p>
            <a:endParaRPr/>
          </a:p>
        </p:txBody>
      </p:sp>
      <p:sp>
        <p:nvSpPr>
          <p:cNvPr id="4" name="Marcador de número de diapositiva 3"/>
          <p:cNvSpPr txBox="1">
            <a:spLocks noGrp="1"/>
          </p:cNvSpPr>
          <p:nvPr>
            <p:ph type="sldNum" sz="quarter" idx="8"/>
          </p:nvPr>
        </p:nvSpPr>
        <p:spPr/>
        <p:txBody>
          <a:bodyPr/>
          <a:lstStyle>
            <a:lvl1pPr>
              <a:defRPr/>
            </a:lvl1pPr>
          </a:lstStyle>
          <a:p>
            <a:fld id="{84E3AF3E-CA44-49F8-A7CE-3AC596F2039C}" type="slidenum">
              <a:rPr/>
              <a:pPr/>
              <a:t>‹Nº›</a:t>
            </a:fld>
            <a:endParaRPr/>
          </a:p>
        </p:txBody>
      </p:sp>
    </p:spTree>
    <p:extLst>
      <p:ext uri="{BB962C8B-B14F-4D97-AF65-F5344CB8AC3E}">
        <p14:creationId xmlns:p14="http://schemas.microsoft.com/office/powerpoint/2010/main" val="17566406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txBox="1">
            <a:spLocks noGrp="1"/>
          </p:cNvSpPr>
          <p:nvPr>
            <p:ph type="title"/>
          </p:nvPr>
        </p:nvSpPr>
        <p:spPr>
          <a:xfrm>
            <a:off x="629838" y="457200"/>
            <a:ext cx="2949180" cy="1600200"/>
          </a:xfrm>
        </p:spPr>
        <p:txBody>
          <a:bodyPr anchor="b"/>
          <a:lstStyle>
            <a:lvl1pPr>
              <a:defRPr sz="3200"/>
            </a:lvl1pPr>
          </a:lstStyle>
          <a:p>
            <a:pPr lvl="0"/>
            <a:r>
              <a:rPr lang="es-ES"/>
              <a:t>Haga clic para modificar el estilo de título del patrón</a:t>
            </a:r>
          </a:p>
        </p:txBody>
      </p:sp>
      <p:sp>
        <p:nvSpPr>
          <p:cNvPr id="3" name="Marcador de contenido 2"/>
          <p:cNvSpPr txBox="1">
            <a:spLocks noGrp="1"/>
          </p:cNvSpPr>
          <p:nvPr>
            <p:ph idx="1"/>
          </p:nvPr>
        </p:nvSpPr>
        <p:spPr>
          <a:xfrm>
            <a:off x="3887388" y="987423"/>
            <a:ext cx="4629150" cy="4873623"/>
          </a:xfrm>
        </p:spPr>
        <p:txBody>
          <a:bodyPr/>
          <a:lstStyle>
            <a:lvl1pPr>
              <a:defRPr sz="3200"/>
            </a:lvl1pPr>
            <a:lvl2pPr>
              <a:defRPr sz="2800"/>
            </a:lvl2pPr>
            <a:lvl3pPr>
              <a:defRPr sz="2400"/>
            </a:lvl3pPr>
            <a:lvl4pPr>
              <a:defRPr sz="2000"/>
            </a:lvl4pPr>
            <a:lvl5pPr>
              <a:defRPr sz="2000"/>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p:cNvSpPr txBox="1">
            <a:spLocks noGrp="1"/>
          </p:cNvSpPr>
          <p:nvPr>
            <p:ph type="body" idx="2"/>
          </p:nvPr>
        </p:nvSpPr>
        <p:spPr>
          <a:xfrm>
            <a:off x="629838" y="2057400"/>
            <a:ext cx="2949180" cy="3811584"/>
          </a:xfrm>
        </p:spPr>
        <p:txBody>
          <a:bodyPr/>
          <a:lstStyle>
            <a:lvl1pPr marL="0" indent="0">
              <a:buNone/>
              <a:defRPr sz="1600"/>
            </a:lvl1pPr>
          </a:lstStyle>
          <a:p>
            <a:pPr lvl="0"/>
            <a:r>
              <a:rPr lang="es-ES"/>
              <a:t>Haga clic para modificar el estilo de texto del patrón</a:t>
            </a:r>
          </a:p>
        </p:txBody>
      </p:sp>
      <p:sp>
        <p:nvSpPr>
          <p:cNvPr id="5" name="Marcador de fecha 4"/>
          <p:cNvSpPr txBox="1">
            <a:spLocks noGrp="1"/>
          </p:cNvSpPr>
          <p:nvPr>
            <p:ph type="dt" sz="half" idx="7"/>
          </p:nvPr>
        </p:nvSpPr>
        <p:spPr/>
        <p:txBody>
          <a:bodyPr/>
          <a:lstStyle>
            <a:lvl1pPr>
              <a:defRPr/>
            </a:lvl1pPr>
          </a:lstStyle>
          <a:p>
            <a:fld id="{F524A2CE-080E-4034-8FDA-D5A8DC72A766}" type="datetime1">
              <a:rPr lang="es-ES"/>
              <a:pPr/>
              <a:t>27/10/2015</a:t>
            </a:fld>
            <a:endParaRPr/>
          </a:p>
        </p:txBody>
      </p:sp>
      <p:sp>
        <p:nvSpPr>
          <p:cNvPr id="6" name="Marcador de pie de página 5"/>
          <p:cNvSpPr txBox="1">
            <a:spLocks noGrp="1"/>
          </p:cNvSpPr>
          <p:nvPr>
            <p:ph type="ftr" sz="quarter" idx="9"/>
          </p:nvPr>
        </p:nvSpPr>
        <p:spPr/>
        <p:txBody>
          <a:bodyPr/>
          <a:lstStyle>
            <a:lvl1pPr>
              <a:defRPr/>
            </a:lvl1pPr>
          </a:lstStyle>
          <a:p>
            <a:endParaRPr/>
          </a:p>
        </p:txBody>
      </p:sp>
      <p:sp>
        <p:nvSpPr>
          <p:cNvPr id="7" name="Marcador de número de diapositiva 6"/>
          <p:cNvSpPr txBox="1">
            <a:spLocks noGrp="1"/>
          </p:cNvSpPr>
          <p:nvPr>
            <p:ph type="sldNum" sz="quarter" idx="8"/>
          </p:nvPr>
        </p:nvSpPr>
        <p:spPr/>
        <p:txBody>
          <a:bodyPr/>
          <a:lstStyle>
            <a:lvl1pPr>
              <a:defRPr/>
            </a:lvl1pPr>
          </a:lstStyle>
          <a:p>
            <a:fld id="{941000C8-F27C-4C7D-AE59-D30A507BC120}" type="slidenum">
              <a:rPr/>
              <a:pPr/>
              <a:t>‹Nº›</a:t>
            </a:fld>
            <a:endParaRPr/>
          </a:p>
        </p:txBody>
      </p:sp>
    </p:spTree>
    <p:extLst>
      <p:ext uri="{BB962C8B-B14F-4D97-AF65-F5344CB8AC3E}">
        <p14:creationId xmlns:p14="http://schemas.microsoft.com/office/powerpoint/2010/main" val="6320608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txBox="1">
            <a:spLocks noGrp="1"/>
          </p:cNvSpPr>
          <p:nvPr>
            <p:ph type="title"/>
          </p:nvPr>
        </p:nvSpPr>
        <p:spPr>
          <a:xfrm>
            <a:off x="629838" y="457200"/>
            <a:ext cx="2949180" cy="1600200"/>
          </a:xfrm>
        </p:spPr>
        <p:txBody>
          <a:bodyPr anchor="b"/>
          <a:lstStyle>
            <a:lvl1pPr>
              <a:defRPr sz="3200"/>
            </a:lvl1pPr>
          </a:lstStyle>
          <a:p>
            <a:pPr lvl="0"/>
            <a:r>
              <a:rPr lang="es-ES"/>
              <a:t>Haga clic para modificar el estilo de título del patrón</a:t>
            </a:r>
          </a:p>
        </p:txBody>
      </p:sp>
      <p:sp>
        <p:nvSpPr>
          <p:cNvPr id="3" name="Marcador de posición de imagen 2"/>
          <p:cNvSpPr txBox="1">
            <a:spLocks noGrp="1"/>
          </p:cNvSpPr>
          <p:nvPr>
            <p:ph type="pic" idx="1"/>
          </p:nvPr>
        </p:nvSpPr>
        <p:spPr>
          <a:xfrm>
            <a:off x="3887388" y="987423"/>
            <a:ext cx="4629150" cy="4873623"/>
          </a:xfrm>
        </p:spPr>
        <p:txBody>
          <a:bodyPr/>
          <a:lstStyle>
            <a:lvl1pPr marL="0" indent="0">
              <a:buNone/>
              <a:defRPr sz="3200"/>
            </a:lvl1pPr>
          </a:lstStyle>
          <a:p>
            <a:pPr lvl="0"/>
            <a:endParaRPr lang="es-ES"/>
          </a:p>
        </p:txBody>
      </p:sp>
      <p:sp>
        <p:nvSpPr>
          <p:cNvPr id="4" name="Marcador de texto 3"/>
          <p:cNvSpPr txBox="1">
            <a:spLocks noGrp="1"/>
          </p:cNvSpPr>
          <p:nvPr>
            <p:ph type="body" idx="2"/>
          </p:nvPr>
        </p:nvSpPr>
        <p:spPr>
          <a:xfrm>
            <a:off x="629838" y="2057400"/>
            <a:ext cx="2949180" cy="3811584"/>
          </a:xfrm>
        </p:spPr>
        <p:txBody>
          <a:bodyPr/>
          <a:lstStyle>
            <a:lvl1pPr marL="0" indent="0">
              <a:buNone/>
              <a:defRPr sz="1600"/>
            </a:lvl1pPr>
          </a:lstStyle>
          <a:p>
            <a:pPr lvl="0"/>
            <a:r>
              <a:rPr lang="es-ES"/>
              <a:t>Haga clic para modificar el estilo de texto del patrón</a:t>
            </a:r>
          </a:p>
        </p:txBody>
      </p:sp>
      <p:sp>
        <p:nvSpPr>
          <p:cNvPr id="5" name="Marcador de fecha 4"/>
          <p:cNvSpPr txBox="1">
            <a:spLocks noGrp="1"/>
          </p:cNvSpPr>
          <p:nvPr>
            <p:ph type="dt" sz="half" idx="7"/>
          </p:nvPr>
        </p:nvSpPr>
        <p:spPr/>
        <p:txBody>
          <a:bodyPr/>
          <a:lstStyle>
            <a:lvl1pPr>
              <a:defRPr/>
            </a:lvl1pPr>
          </a:lstStyle>
          <a:p>
            <a:fld id="{14857E09-BDEC-444B-A2C6-24608F56764F}" type="datetime1">
              <a:rPr lang="es-ES"/>
              <a:pPr/>
              <a:t>27/10/2015</a:t>
            </a:fld>
            <a:endParaRPr/>
          </a:p>
        </p:txBody>
      </p:sp>
      <p:sp>
        <p:nvSpPr>
          <p:cNvPr id="6" name="Marcador de pie de página 5"/>
          <p:cNvSpPr txBox="1">
            <a:spLocks noGrp="1"/>
          </p:cNvSpPr>
          <p:nvPr>
            <p:ph type="ftr" sz="quarter" idx="9"/>
          </p:nvPr>
        </p:nvSpPr>
        <p:spPr/>
        <p:txBody>
          <a:bodyPr/>
          <a:lstStyle>
            <a:lvl1pPr>
              <a:defRPr/>
            </a:lvl1pPr>
          </a:lstStyle>
          <a:p>
            <a:endParaRPr/>
          </a:p>
        </p:txBody>
      </p:sp>
      <p:sp>
        <p:nvSpPr>
          <p:cNvPr id="7" name="Marcador de número de diapositiva 6"/>
          <p:cNvSpPr txBox="1">
            <a:spLocks noGrp="1"/>
          </p:cNvSpPr>
          <p:nvPr>
            <p:ph type="sldNum" sz="quarter" idx="8"/>
          </p:nvPr>
        </p:nvSpPr>
        <p:spPr/>
        <p:txBody>
          <a:bodyPr/>
          <a:lstStyle>
            <a:lvl1pPr>
              <a:defRPr/>
            </a:lvl1pPr>
          </a:lstStyle>
          <a:p>
            <a:fld id="{C0C08223-9697-4EB1-8C4F-FD711B7CCCB3}" type="slidenum">
              <a:rPr/>
              <a:pPr/>
              <a:t>‹Nº›</a:t>
            </a:fld>
            <a:endParaRPr/>
          </a:p>
        </p:txBody>
      </p:sp>
    </p:spTree>
    <p:extLst>
      <p:ext uri="{BB962C8B-B14F-4D97-AF65-F5344CB8AC3E}">
        <p14:creationId xmlns:p14="http://schemas.microsoft.com/office/powerpoint/2010/main" val="16447338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txBox="1">
            <a:spLocks noGrp="1"/>
          </p:cNvSpPr>
          <p:nvPr>
            <p:ph type="title"/>
          </p:nvPr>
        </p:nvSpPr>
        <p:spPr/>
        <p:txBody>
          <a:bodyPr/>
          <a:lstStyle>
            <a:lvl1pPr>
              <a:defRPr/>
            </a:lvl1pPr>
          </a:lstStyle>
          <a:p>
            <a:pPr lvl="0"/>
            <a:r>
              <a:rPr lang="es-ES"/>
              <a:t>Haga clic para modificar el estilo de título del patrón</a:t>
            </a:r>
          </a:p>
        </p:txBody>
      </p:sp>
      <p:sp>
        <p:nvSpPr>
          <p:cNvPr id="3" name="Marcador de texto vertical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txBox="1">
            <a:spLocks noGrp="1"/>
          </p:cNvSpPr>
          <p:nvPr>
            <p:ph type="dt" sz="half" idx="7"/>
          </p:nvPr>
        </p:nvSpPr>
        <p:spPr/>
        <p:txBody>
          <a:bodyPr/>
          <a:lstStyle>
            <a:lvl1pPr>
              <a:defRPr/>
            </a:lvl1pPr>
          </a:lstStyle>
          <a:p>
            <a:fld id="{B0B2D6AE-6B1F-4419-9BD9-425E4811AB81}" type="datetime1">
              <a:rPr lang="es-ES"/>
              <a:pPr/>
              <a:t>27/10/2015</a:t>
            </a:fld>
            <a:endParaRPr/>
          </a:p>
        </p:txBody>
      </p:sp>
      <p:sp>
        <p:nvSpPr>
          <p:cNvPr id="5" name="Marcador de pie de página 4"/>
          <p:cNvSpPr txBox="1">
            <a:spLocks noGrp="1"/>
          </p:cNvSpPr>
          <p:nvPr>
            <p:ph type="ftr" sz="quarter" idx="9"/>
          </p:nvPr>
        </p:nvSpPr>
        <p:spPr/>
        <p:txBody>
          <a:bodyPr/>
          <a:lstStyle>
            <a:lvl1pPr>
              <a:defRPr/>
            </a:lvl1pPr>
          </a:lstStyle>
          <a:p>
            <a:endParaRPr/>
          </a:p>
        </p:txBody>
      </p:sp>
      <p:sp>
        <p:nvSpPr>
          <p:cNvPr id="6" name="Marcador de número de diapositiva 5"/>
          <p:cNvSpPr txBox="1">
            <a:spLocks noGrp="1"/>
          </p:cNvSpPr>
          <p:nvPr>
            <p:ph type="sldNum" sz="quarter" idx="8"/>
          </p:nvPr>
        </p:nvSpPr>
        <p:spPr/>
        <p:txBody>
          <a:bodyPr/>
          <a:lstStyle>
            <a:lvl1pPr>
              <a:defRPr/>
            </a:lvl1pPr>
          </a:lstStyle>
          <a:p>
            <a:fld id="{F1A44B07-4534-4A56-BA90-C839342C71C0}" type="slidenum">
              <a:rPr/>
              <a:pPr/>
              <a:t>‹Nº›</a:t>
            </a:fld>
            <a:endParaRPr/>
          </a:p>
        </p:txBody>
      </p:sp>
    </p:spTree>
    <p:extLst>
      <p:ext uri="{BB962C8B-B14F-4D97-AF65-F5344CB8AC3E}">
        <p14:creationId xmlns:p14="http://schemas.microsoft.com/office/powerpoint/2010/main" val="15888544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txBox="1">
            <a:spLocks noGrp="1"/>
          </p:cNvSpPr>
          <p:nvPr>
            <p:ph type="title" orient="vert"/>
          </p:nvPr>
        </p:nvSpPr>
        <p:spPr>
          <a:xfrm>
            <a:off x="6543679" y="365129"/>
            <a:ext cx="1971674" cy="5811834"/>
          </a:xfrm>
        </p:spPr>
        <p:txBody>
          <a:bodyPr vert="eaVert"/>
          <a:lstStyle>
            <a:lvl1pPr>
              <a:defRPr/>
            </a:lvl1pPr>
          </a:lstStyle>
          <a:p>
            <a:pPr lvl="0"/>
            <a:r>
              <a:rPr lang="es-ES"/>
              <a:t>Haga clic para modificar el estilo de título del patrón</a:t>
            </a:r>
          </a:p>
        </p:txBody>
      </p:sp>
      <p:sp>
        <p:nvSpPr>
          <p:cNvPr id="3" name="Marcador de texto vertical 2"/>
          <p:cNvSpPr txBox="1">
            <a:spLocks noGrp="1"/>
          </p:cNvSpPr>
          <p:nvPr>
            <p:ph type="body" orient="vert" idx="1"/>
          </p:nvPr>
        </p:nvSpPr>
        <p:spPr>
          <a:xfrm>
            <a:off x="628652" y="365129"/>
            <a:ext cx="5800722" cy="5811834"/>
          </a:xfrm>
        </p:spPr>
        <p:txBody>
          <a:bodyPr vert="eaVert"/>
          <a:lstStyle>
            <a:lvl1pPr>
              <a:defRPr/>
            </a:lvl1pPr>
            <a:lvl2pPr>
              <a:defRPr/>
            </a:lvl2pPr>
            <a:lvl3pPr>
              <a:defRPr/>
            </a:lvl3pPr>
            <a:lvl4pPr>
              <a:defRPr/>
            </a:lvl4pPr>
            <a:lvl5pPr>
              <a:defRPr/>
            </a:lvl5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txBox="1">
            <a:spLocks noGrp="1"/>
          </p:cNvSpPr>
          <p:nvPr>
            <p:ph type="dt" sz="half" idx="7"/>
          </p:nvPr>
        </p:nvSpPr>
        <p:spPr/>
        <p:txBody>
          <a:bodyPr/>
          <a:lstStyle>
            <a:lvl1pPr>
              <a:defRPr/>
            </a:lvl1pPr>
          </a:lstStyle>
          <a:p>
            <a:fld id="{57E24E64-1542-44D3-BA96-6850F7136FAC}" type="datetime1">
              <a:rPr lang="es-ES"/>
              <a:pPr/>
              <a:t>27/10/2015</a:t>
            </a:fld>
            <a:endParaRPr/>
          </a:p>
        </p:txBody>
      </p:sp>
      <p:sp>
        <p:nvSpPr>
          <p:cNvPr id="5" name="Marcador de pie de página 4"/>
          <p:cNvSpPr txBox="1">
            <a:spLocks noGrp="1"/>
          </p:cNvSpPr>
          <p:nvPr>
            <p:ph type="ftr" sz="quarter" idx="9"/>
          </p:nvPr>
        </p:nvSpPr>
        <p:spPr/>
        <p:txBody>
          <a:bodyPr/>
          <a:lstStyle>
            <a:lvl1pPr>
              <a:defRPr/>
            </a:lvl1pPr>
          </a:lstStyle>
          <a:p>
            <a:endParaRPr/>
          </a:p>
        </p:txBody>
      </p:sp>
      <p:sp>
        <p:nvSpPr>
          <p:cNvPr id="6" name="Marcador de número de diapositiva 5"/>
          <p:cNvSpPr txBox="1">
            <a:spLocks noGrp="1"/>
          </p:cNvSpPr>
          <p:nvPr>
            <p:ph type="sldNum" sz="quarter" idx="8"/>
          </p:nvPr>
        </p:nvSpPr>
        <p:spPr/>
        <p:txBody>
          <a:bodyPr/>
          <a:lstStyle>
            <a:lvl1pPr>
              <a:defRPr/>
            </a:lvl1pPr>
          </a:lstStyle>
          <a:p>
            <a:fld id="{AB223514-F0B4-4EC4-A555-44363243C552}" type="slidenum">
              <a:rPr/>
              <a:pPr/>
              <a:t>‹Nº›</a:t>
            </a:fld>
            <a:endParaRPr/>
          </a:p>
        </p:txBody>
      </p:sp>
    </p:spTree>
    <p:extLst>
      <p:ext uri="{BB962C8B-B14F-4D97-AF65-F5344CB8AC3E}">
        <p14:creationId xmlns:p14="http://schemas.microsoft.com/office/powerpoint/2010/main" val="8176894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8"/>
          <p:cNvSpPr>
            <a:spLocks noGrp="1" noChangeArrowheads="1"/>
          </p:cNvSpPr>
          <p:nvPr>
            <p:ph type="dt" sz="half" idx="10"/>
          </p:nvPr>
        </p:nvSpPr>
        <p:spPr>
          <a:ln/>
        </p:spPr>
        <p:txBody>
          <a:bodyPr/>
          <a:lstStyle>
            <a:lvl1pPr>
              <a:defRPr/>
            </a:lvl1pPr>
          </a:lstStyle>
          <a:p>
            <a:pPr>
              <a:defRPr/>
            </a:pPr>
            <a:r>
              <a:rPr lang="es-ES" smtClean="0"/>
              <a:t>14/09/2011</a:t>
            </a:r>
            <a:endParaRPr lang="es-ES"/>
          </a:p>
        </p:txBody>
      </p:sp>
      <p:sp>
        <p:nvSpPr>
          <p:cNvPr id="8" name="Rectangle 9"/>
          <p:cNvSpPr>
            <a:spLocks noGrp="1" noChangeArrowheads="1"/>
          </p:cNvSpPr>
          <p:nvPr>
            <p:ph type="ftr" sz="quarter" idx="11"/>
          </p:nvPr>
        </p:nvSpPr>
        <p:spPr>
          <a:ln/>
        </p:spPr>
        <p:txBody>
          <a:bodyPr/>
          <a:lstStyle>
            <a:lvl1pPr>
              <a:defRPr/>
            </a:lvl1pPr>
          </a:lstStyle>
          <a:p>
            <a:pPr>
              <a:defRPr/>
            </a:pPr>
            <a:r>
              <a:rPr lang="es-ES" smtClean="0"/>
              <a:t>5ª ASAMBLEA GENERAL CEIDEN</a:t>
            </a:r>
            <a:endParaRPr lang="es-ES"/>
          </a:p>
        </p:txBody>
      </p:sp>
      <p:sp>
        <p:nvSpPr>
          <p:cNvPr id="9" name="Rectangle 10"/>
          <p:cNvSpPr>
            <a:spLocks noGrp="1" noChangeArrowheads="1"/>
          </p:cNvSpPr>
          <p:nvPr>
            <p:ph type="sldNum" sz="quarter" idx="12"/>
          </p:nvPr>
        </p:nvSpPr>
        <p:spPr>
          <a:ln/>
        </p:spPr>
        <p:txBody>
          <a:bodyPr/>
          <a:lstStyle>
            <a:lvl1pPr>
              <a:defRPr/>
            </a:lvl1pPr>
          </a:lstStyle>
          <a:p>
            <a:pPr>
              <a:defRPr/>
            </a:pPr>
            <a:fld id="{041E8BAF-CA73-414C-A32E-B2A6A1E104CF}"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8"/>
          <p:cNvSpPr>
            <a:spLocks noGrp="1" noChangeArrowheads="1"/>
          </p:cNvSpPr>
          <p:nvPr>
            <p:ph type="dt" sz="half" idx="10"/>
          </p:nvPr>
        </p:nvSpPr>
        <p:spPr>
          <a:ln/>
        </p:spPr>
        <p:txBody>
          <a:bodyPr/>
          <a:lstStyle>
            <a:lvl1pPr>
              <a:defRPr/>
            </a:lvl1pPr>
          </a:lstStyle>
          <a:p>
            <a:pPr>
              <a:defRPr/>
            </a:pPr>
            <a:r>
              <a:rPr lang="es-ES" smtClean="0"/>
              <a:t>14/09/2011</a:t>
            </a:r>
            <a:endParaRPr lang="es-ES"/>
          </a:p>
        </p:txBody>
      </p:sp>
      <p:sp>
        <p:nvSpPr>
          <p:cNvPr id="4" name="Rectangle 9"/>
          <p:cNvSpPr>
            <a:spLocks noGrp="1" noChangeArrowheads="1"/>
          </p:cNvSpPr>
          <p:nvPr>
            <p:ph type="ftr" sz="quarter" idx="11"/>
          </p:nvPr>
        </p:nvSpPr>
        <p:spPr>
          <a:ln/>
        </p:spPr>
        <p:txBody>
          <a:bodyPr/>
          <a:lstStyle>
            <a:lvl1pPr>
              <a:defRPr/>
            </a:lvl1pPr>
          </a:lstStyle>
          <a:p>
            <a:pPr>
              <a:defRPr/>
            </a:pPr>
            <a:r>
              <a:rPr lang="es-ES" smtClean="0"/>
              <a:t>5ª ASAMBLEA GENERAL CEIDEN</a:t>
            </a:r>
            <a:endParaRPr lang="es-ES"/>
          </a:p>
        </p:txBody>
      </p:sp>
      <p:sp>
        <p:nvSpPr>
          <p:cNvPr id="5" name="Rectangle 10"/>
          <p:cNvSpPr>
            <a:spLocks noGrp="1" noChangeArrowheads="1"/>
          </p:cNvSpPr>
          <p:nvPr>
            <p:ph type="sldNum" sz="quarter" idx="12"/>
          </p:nvPr>
        </p:nvSpPr>
        <p:spPr>
          <a:ln/>
        </p:spPr>
        <p:txBody>
          <a:bodyPr/>
          <a:lstStyle>
            <a:lvl1pPr>
              <a:defRPr/>
            </a:lvl1pPr>
          </a:lstStyle>
          <a:p>
            <a:pPr>
              <a:defRPr/>
            </a:pPr>
            <a:fld id="{3457B299-8534-4F9A-9CBB-8357FB5D9A4F}"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r>
              <a:rPr lang="es-ES" smtClean="0"/>
              <a:t>14/09/2011</a:t>
            </a:r>
            <a:endParaRPr lang="es-ES"/>
          </a:p>
        </p:txBody>
      </p:sp>
      <p:sp>
        <p:nvSpPr>
          <p:cNvPr id="3" name="Rectangle 9"/>
          <p:cNvSpPr>
            <a:spLocks noGrp="1" noChangeArrowheads="1"/>
          </p:cNvSpPr>
          <p:nvPr>
            <p:ph type="ftr" sz="quarter" idx="11"/>
          </p:nvPr>
        </p:nvSpPr>
        <p:spPr>
          <a:ln/>
        </p:spPr>
        <p:txBody>
          <a:bodyPr/>
          <a:lstStyle>
            <a:lvl1pPr>
              <a:defRPr/>
            </a:lvl1pPr>
          </a:lstStyle>
          <a:p>
            <a:pPr>
              <a:defRPr/>
            </a:pPr>
            <a:r>
              <a:rPr lang="es-ES" smtClean="0"/>
              <a:t>5ª ASAMBLEA GENERAL CEIDEN</a:t>
            </a:r>
            <a:endParaRPr lang="es-ES"/>
          </a:p>
        </p:txBody>
      </p:sp>
      <p:sp>
        <p:nvSpPr>
          <p:cNvPr id="4" name="Rectangle 10"/>
          <p:cNvSpPr>
            <a:spLocks noGrp="1" noChangeArrowheads="1"/>
          </p:cNvSpPr>
          <p:nvPr>
            <p:ph type="sldNum" sz="quarter" idx="12"/>
          </p:nvPr>
        </p:nvSpPr>
        <p:spPr>
          <a:ln/>
        </p:spPr>
        <p:txBody>
          <a:bodyPr/>
          <a:lstStyle>
            <a:lvl1pPr>
              <a:defRPr/>
            </a:lvl1pPr>
          </a:lstStyle>
          <a:p>
            <a:pPr>
              <a:defRPr/>
            </a:pPr>
            <a:fld id="{33B26EC1-1870-471A-B851-F5E5DA638D1E}"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2"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8"/>
          <p:cNvSpPr>
            <a:spLocks noGrp="1" noChangeArrowheads="1"/>
          </p:cNvSpPr>
          <p:nvPr>
            <p:ph type="dt" sz="half" idx="10"/>
          </p:nvPr>
        </p:nvSpPr>
        <p:spPr>
          <a:ln/>
        </p:spPr>
        <p:txBody>
          <a:bodyPr/>
          <a:lstStyle>
            <a:lvl1pPr>
              <a:defRPr/>
            </a:lvl1pPr>
          </a:lstStyle>
          <a:p>
            <a:pPr>
              <a:defRPr/>
            </a:pPr>
            <a:r>
              <a:rPr lang="es-ES" smtClean="0"/>
              <a:t>14/09/2011</a:t>
            </a:r>
            <a:endParaRPr lang="es-ES"/>
          </a:p>
        </p:txBody>
      </p:sp>
      <p:sp>
        <p:nvSpPr>
          <p:cNvPr id="6" name="Rectangle 9"/>
          <p:cNvSpPr>
            <a:spLocks noGrp="1" noChangeArrowheads="1"/>
          </p:cNvSpPr>
          <p:nvPr>
            <p:ph type="ftr" sz="quarter" idx="11"/>
          </p:nvPr>
        </p:nvSpPr>
        <p:spPr>
          <a:ln/>
        </p:spPr>
        <p:txBody>
          <a:bodyPr/>
          <a:lstStyle>
            <a:lvl1pPr>
              <a:defRPr/>
            </a:lvl1pPr>
          </a:lstStyle>
          <a:p>
            <a:pPr>
              <a:defRPr/>
            </a:pPr>
            <a:r>
              <a:rPr lang="es-ES" smtClean="0"/>
              <a:t>5ª ASAMBLEA GENERAL CEIDEN</a:t>
            </a:r>
            <a:endParaRPr lang="es-ES"/>
          </a:p>
        </p:txBody>
      </p:sp>
      <p:sp>
        <p:nvSpPr>
          <p:cNvPr id="7" name="Rectangle 10"/>
          <p:cNvSpPr>
            <a:spLocks noGrp="1" noChangeArrowheads="1"/>
          </p:cNvSpPr>
          <p:nvPr>
            <p:ph type="sldNum" sz="quarter" idx="12"/>
          </p:nvPr>
        </p:nvSpPr>
        <p:spPr>
          <a:ln/>
        </p:spPr>
        <p:txBody>
          <a:bodyPr/>
          <a:lstStyle>
            <a:lvl1pPr>
              <a:defRPr/>
            </a:lvl1pPr>
          </a:lstStyle>
          <a:p>
            <a:pPr>
              <a:defRPr/>
            </a:pPr>
            <a:fld id="{CC14C4C0-C9A9-498C-ABF0-EC0CBE335D45}"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8"/>
          <p:cNvSpPr>
            <a:spLocks noGrp="1" noChangeArrowheads="1"/>
          </p:cNvSpPr>
          <p:nvPr>
            <p:ph type="dt" sz="half" idx="10"/>
          </p:nvPr>
        </p:nvSpPr>
        <p:spPr>
          <a:ln/>
        </p:spPr>
        <p:txBody>
          <a:bodyPr/>
          <a:lstStyle>
            <a:lvl1pPr>
              <a:defRPr/>
            </a:lvl1pPr>
          </a:lstStyle>
          <a:p>
            <a:pPr>
              <a:defRPr/>
            </a:pPr>
            <a:r>
              <a:rPr lang="es-ES" smtClean="0"/>
              <a:t>14/09/2011</a:t>
            </a:r>
            <a:endParaRPr lang="es-ES"/>
          </a:p>
        </p:txBody>
      </p:sp>
      <p:sp>
        <p:nvSpPr>
          <p:cNvPr id="6" name="Rectangle 9"/>
          <p:cNvSpPr>
            <a:spLocks noGrp="1" noChangeArrowheads="1"/>
          </p:cNvSpPr>
          <p:nvPr>
            <p:ph type="ftr" sz="quarter" idx="11"/>
          </p:nvPr>
        </p:nvSpPr>
        <p:spPr>
          <a:ln/>
        </p:spPr>
        <p:txBody>
          <a:bodyPr/>
          <a:lstStyle>
            <a:lvl1pPr>
              <a:defRPr/>
            </a:lvl1pPr>
          </a:lstStyle>
          <a:p>
            <a:pPr>
              <a:defRPr/>
            </a:pPr>
            <a:r>
              <a:rPr lang="es-ES" smtClean="0"/>
              <a:t>5ª ASAMBLEA GENERAL CEIDEN</a:t>
            </a:r>
            <a:endParaRPr lang="es-ES"/>
          </a:p>
        </p:txBody>
      </p:sp>
      <p:sp>
        <p:nvSpPr>
          <p:cNvPr id="7" name="Rectangle 10"/>
          <p:cNvSpPr>
            <a:spLocks noGrp="1" noChangeArrowheads="1"/>
          </p:cNvSpPr>
          <p:nvPr>
            <p:ph type="sldNum" sz="quarter" idx="12"/>
          </p:nvPr>
        </p:nvSpPr>
        <p:spPr>
          <a:ln/>
        </p:spPr>
        <p:txBody>
          <a:bodyPr/>
          <a:lstStyle>
            <a:lvl1pPr>
              <a:defRPr/>
            </a:lvl1pPr>
          </a:lstStyle>
          <a:p>
            <a:pPr>
              <a:defRPr/>
            </a:pPr>
            <a:fld id="{D32C39B0-3CB2-4B80-AA0F-B083CECCABF5}"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0" y="152400"/>
            <a:ext cx="8686800" cy="6096000"/>
            <a:chOff x="0" y="96"/>
            <a:chExt cx="5472" cy="3840"/>
          </a:xfrm>
        </p:grpSpPr>
        <p:sp>
          <p:nvSpPr>
            <p:cNvPr id="83971" name="AutoShape 3"/>
            <p:cNvSpPr>
              <a:spLocks noChangeArrowheads="1"/>
            </p:cNvSpPr>
            <p:nvPr/>
          </p:nvSpPr>
          <p:spPr bwMode="auto">
            <a:xfrm>
              <a:off x="240" y="336"/>
              <a:ext cx="5232" cy="3600"/>
            </a:xfrm>
            <a:prstGeom prst="roundRect">
              <a:avLst>
                <a:gd name="adj" fmla="val 13727"/>
              </a:avLst>
            </a:prstGeom>
            <a:noFill/>
            <a:ln w="50800">
              <a:solidFill>
                <a:schemeClr val="bg2"/>
              </a:solidFill>
              <a:round/>
              <a:headEnd/>
              <a:tailEnd/>
            </a:ln>
            <a:effectLst/>
          </p:spPr>
          <p:txBody>
            <a:bodyPr wrap="none" anchor="ctr"/>
            <a:lstStyle/>
            <a:p>
              <a:pPr algn="ctr">
                <a:lnSpc>
                  <a:spcPct val="100000"/>
                </a:lnSpc>
                <a:spcBef>
                  <a:spcPct val="0"/>
                </a:spcBef>
                <a:buClrTx/>
                <a:buSzTx/>
                <a:buFontTx/>
                <a:buNone/>
                <a:defRPr/>
              </a:pPr>
              <a:endParaRPr lang="es-ES">
                <a:latin typeface="Times New Roman" pitchFamily="18" charset="0"/>
              </a:endParaRPr>
            </a:p>
          </p:txBody>
        </p:sp>
        <p:sp>
          <p:nvSpPr>
            <p:cNvPr id="83972" name="AutoShape 4"/>
            <p:cNvSpPr>
              <a:spLocks noChangeArrowheads="1"/>
            </p:cNvSpPr>
            <p:nvPr/>
          </p:nvSpPr>
          <p:spPr bwMode="blackWhite">
            <a:xfrm>
              <a:off x="0" y="96"/>
              <a:ext cx="5376" cy="768"/>
            </a:xfrm>
            <a:custGeom>
              <a:avLst/>
              <a:gdLst>
                <a:gd name="G0" fmla="+- 1000 0 0"/>
                <a:gd name="G1" fmla="+- 1000 0 0"/>
                <a:gd name="G2" fmla="+- G0 0 G1"/>
                <a:gd name="G3" fmla="*/ G1 1 2"/>
                <a:gd name="G4" fmla="+- G0 0 G3"/>
                <a:gd name="T0" fmla="*/ 0 w 1000"/>
                <a:gd name="T1" fmla="*/ 0 h 1000"/>
                <a:gd name="T2" fmla="*/ G4 w 1000"/>
                <a:gd name="T3" fmla="*/ G1 h 1000"/>
              </a:gdLst>
              <a:ahLst/>
              <a:cxnLst>
                <a:cxn ang="0">
                  <a:pos x="0" y="0"/>
                </a:cxn>
                <a:cxn ang="0">
                  <a:pos x="6499" y="0"/>
                </a:cxn>
                <a:cxn ang="0">
                  <a:pos x="7000" y="500"/>
                </a:cxn>
                <a:cxn ang="0">
                  <a:pos x="6500" y="1000"/>
                </a:cxn>
                <a:cxn ang="0">
                  <a:pos x="0" y="1000"/>
                </a:cxn>
              </a:cxnLst>
              <a:rect l="T0" t="T1" r="T2" b="T3"/>
              <a:pathLst>
                <a:path w="7000" h="1000">
                  <a:moveTo>
                    <a:pt x="0" y="0"/>
                  </a:moveTo>
                  <a:lnTo>
                    <a:pt x="6499" y="0"/>
                  </a:lnTo>
                  <a:cubicBezTo>
                    <a:pt x="6776" y="0"/>
                    <a:pt x="7000" y="223"/>
                    <a:pt x="7000" y="500"/>
                  </a:cubicBezTo>
                  <a:cubicBezTo>
                    <a:pt x="7000" y="776"/>
                    <a:pt x="6776" y="999"/>
                    <a:pt x="6500" y="1000"/>
                  </a:cubicBezTo>
                  <a:lnTo>
                    <a:pt x="0" y="1000"/>
                  </a:lnTo>
                  <a:close/>
                </a:path>
              </a:pathLst>
            </a:custGeom>
            <a:solidFill>
              <a:schemeClr val="folHlink"/>
            </a:solidFill>
            <a:ln w="9525">
              <a:noFill/>
              <a:miter lim="800000"/>
              <a:headEnd/>
              <a:tailEnd/>
            </a:ln>
          </p:spPr>
          <p:txBody>
            <a:bodyPr/>
            <a:lstStyle/>
            <a:p>
              <a:pPr>
                <a:lnSpc>
                  <a:spcPct val="100000"/>
                </a:lnSpc>
                <a:spcBef>
                  <a:spcPct val="0"/>
                </a:spcBef>
                <a:buClrTx/>
                <a:buSzTx/>
                <a:buFontTx/>
                <a:buNone/>
                <a:defRPr/>
              </a:pPr>
              <a:endParaRPr lang="es-ES">
                <a:latin typeface="Times New Roman" pitchFamily="18" charset="0"/>
              </a:endParaRPr>
            </a:p>
          </p:txBody>
        </p:sp>
        <p:sp>
          <p:nvSpPr>
            <p:cNvPr id="83973" name="Line 5"/>
            <p:cNvSpPr>
              <a:spLocks noChangeShapeType="1"/>
            </p:cNvSpPr>
            <p:nvPr/>
          </p:nvSpPr>
          <p:spPr bwMode="auto">
            <a:xfrm>
              <a:off x="0" y="768"/>
              <a:ext cx="5088" cy="0"/>
            </a:xfrm>
            <a:prstGeom prst="line">
              <a:avLst/>
            </a:prstGeom>
            <a:noFill/>
            <a:ln w="38100">
              <a:solidFill>
                <a:schemeClr val="bg1"/>
              </a:solidFill>
              <a:round/>
              <a:headEnd/>
              <a:tailEnd/>
            </a:ln>
            <a:effectLst/>
          </p:spPr>
          <p:txBody>
            <a:bodyPr/>
            <a:lstStyle/>
            <a:p>
              <a:pPr>
                <a:defRPr/>
              </a:pPr>
              <a:endParaRPr lang="es-ES"/>
            </a:p>
          </p:txBody>
        </p:sp>
      </p:grpSp>
      <p:sp>
        <p:nvSpPr>
          <p:cNvPr id="1027" name="Rectangle 6"/>
          <p:cNvSpPr>
            <a:spLocks noGrp="1" noChangeArrowheads="1"/>
          </p:cNvSpPr>
          <p:nvPr>
            <p:ph type="title"/>
          </p:nvPr>
        </p:nvSpPr>
        <p:spPr bwMode="auto">
          <a:xfrm>
            <a:off x="195266" y="228600"/>
            <a:ext cx="8015287" cy="914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8" name="Rectangle 7"/>
          <p:cNvSpPr>
            <a:spLocks noGrp="1" noChangeArrowheads="1"/>
          </p:cNvSpPr>
          <p:nvPr>
            <p:ph type="body" idx="1"/>
          </p:nvPr>
        </p:nvSpPr>
        <p:spPr bwMode="auto">
          <a:xfrm>
            <a:off x="609600" y="1600200"/>
            <a:ext cx="79248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83976" name="Rectangle 8"/>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100000"/>
              </a:lnSpc>
              <a:spcBef>
                <a:spcPct val="0"/>
              </a:spcBef>
              <a:buClrTx/>
              <a:buSzTx/>
              <a:buFontTx/>
              <a:buNone/>
              <a:defRPr sz="1200">
                <a:latin typeface="Arial" charset="0"/>
              </a:defRPr>
            </a:lvl1pPr>
          </a:lstStyle>
          <a:p>
            <a:pPr>
              <a:defRPr/>
            </a:pPr>
            <a:r>
              <a:rPr lang="es-ES" smtClean="0"/>
              <a:t>14/09/2011</a:t>
            </a:r>
            <a:endParaRPr lang="es-ES"/>
          </a:p>
        </p:txBody>
      </p:sp>
      <p:sp>
        <p:nvSpPr>
          <p:cNvPr id="83977" name="Rectangle 9"/>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lnSpc>
                <a:spcPct val="100000"/>
              </a:lnSpc>
              <a:spcBef>
                <a:spcPct val="0"/>
              </a:spcBef>
              <a:buClrTx/>
              <a:buSzTx/>
              <a:buFontTx/>
              <a:buNone/>
              <a:defRPr sz="1200">
                <a:latin typeface="Arial" charset="0"/>
              </a:defRPr>
            </a:lvl1pPr>
          </a:lstStyle>
          <a:p>
            <a:pPr>
              <a:defRPr/>
            </a:pPr>
            <a:r>
              <a:rPr lang="es-ES" smtClean="0"/>
              <a:t>5ª ASAMBLEA GENERAL CEIDEN</a:t>
            </a:r>
            <a:endParaRPr lang="es-ES"/>
          </a:p>
        </p:txBody>
      </p:sp>
      <p:sp>
        <p:nvSpPr>
          <p:cNvPr id="83978" name="Rectangle 10"/>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100000"/>
              </a:lnSpc>
              <a:spcBef>
                <a:spcPct val="0"/>
              </a:spcBef>
              <a:buClrTx/>
              <a:buSzTx/>
              <a:buFontTx/>
              <a:buNone/>
              <a:defRPr sz="1200">
                <a:latin typeface="Arial Black" pitchFamily="34" charset="0"/>
              </a:defRPr>
            </a:lvl1pPr>
          </a:lstStyle>
          <a:p>
            <a:pPr>
              <a:defRPr/>
            </a:pPr>
            <a:fld id="{3184069F-658A-444D-9111-F74D5B4BD88C}"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4755" r:id="rId1"/>
    <p:sldLayoutId id="2147484745" r:id="rId2"/>
    <p:sldLayoutId id="2147484746" r:id="rId3"/>
    <p:sldLayoutId id="2147484747" r:id="rId4"/>
    <p:sldLayoutId id="2147484748" r:id="rId5"/>
    <p:sldLayoutId id="2147484749" r:id="rId6"/>
    <p:sldLayoutId id="2147484750" r:id="rId7"/>
    <p:sldLayoutId id="2147484751" r:id="rId8"/>
    <p:sldLayoutId id="2147484752" r:id="rId9"/>
    <p:sldLayoutId id="2147484753" r:id="rId10"/>
    <p:sldLayoutId id="2147484754" r:id="rId11"/>
  </p:sldLayoutIdLst>
  <p:timing>
    <p:tnLst>
      <p:par>
        <p:cTn id="1" dur="indefinite" restart="never" nodeType="tmRoot"/>
      </p:par>
    </p:tnLst>
  </p:timing>
  <p:hf hdr="0"/>
  <p:txStyles>
    <p:titleStyle>
      <a:lvl1pPr algn="l" rtl="0" eaLnBrk="0" fontAlgn="base" hangingPunct="0">
        <a:spcBef>
          <a:spcPct val="0"/>
        </a:spcBef>
        <a:spcAft>
          <a:spcPct val="0"/>
        </a:spcAft>
        <a:defRPr sz="4200">
          <a:solidFill>
            <a:schemeClr val="tx2"/>
          </a:solidFill>
          <a:latin typeface="+mj-lt"/>
          <a:ea typeface="+mj-ea"/>
          <a:cs typeface="+mj-cs"/>
        </a:defRPr>
      </a:lvl1pPr>
      <a:lvl2pPr algn="l" rtl="0" eaLnBrk="0" fontAlgn="base" hangingPunct="0">
        <a:spcBef>
          <a:spcPct val="0"/>
        </a:spcBef>
        <a:spcAft>
          <a:spcPct val="0"/>
        </a:spcAft>
        <a:defRPr sz="4200">
          <a:solidFill>
            <a:schemeClr val="tx2"/>
          </a:solidFill>
          <a:latin typeface="Arial" charset="0"/>
        </a:defRPr>
      </a:lvl2pPr>
      <a:lvl3pPr algn="l" rtl="0" eaLnBrk="0" fontAlgn="base" hangingPunct="0">
        <a:spcBef>
          <a:spcPct val="0"/>
        </a:spcBef>
        <a:spcAft>
          <a:spcPct val="0"/>
        </a:spcAft>
        <a:defRPr sz="4200">
          <a:solidFill>
            <a:schemeClr val="tx2"/>
          </a:solidFill>
          <a:latin typeface="Arial" charset="0"/>
        </a:defRPr>
      </a:lvl3pPr>
      <a:lvl4pPr algn="l" rtl="0" eaLnBrk="0" fontAlgn="base" hangingPunct="0">
        <a:spcBef>
          <a:spcPct val="0"/>
        </a:spcBef>
        <a:spcAft>
          <a:spcPct val="0"/>
        </a:spcAft>
        <a:defRPr sz="4200">
          <a:solidFill>
            <a:schemeClr val="tx2"/>
          </a:solidFill>
          <a:latin typeface="Arial" charset="0"/>
        </a:defRPr>
      </a:lvl4pPr>
      <a:lvl5pPr algn="l" rtl="0" eaLnBrk="0" fontAlgn="base" hangingPunct="0">
        <a:spcBef>
          <a:spcPct val="0"/>
        </a:spcBef>
        <a:spcAft>
          <a:spcPct val="0"/>
        </a:spcAft>
        <a:defRPr sz="4200">
          <a:solidFill>
            <a:schemeClr val="tx2"/>
          </a:solidFill>
          <a:latin typeface="Arial" charset="0"/>
        </a:defRPr>
      </a:lvl5pPr>
      <a:lvl6pPr marL="457200" algn="l" rtl="0" fontAlgn="base">
        <a:spcBef>
          <a:spcPct val="0"/>
        </a:spcBef>
        <a:spcAft>
          <a:spcPct val="0"/>
        </a:spcAft>
        <a:defRPr sz="4200">
          <a:solidFill>
            <a:schemeClr val="tx2"/>
          </a:solidFill>
          <a:latin typeface="Arial" charset="0"/>
        </a:defRPr>
      </a:lvl6pPr>
      <a:lvl7pPr marL="914400" algn="l" rtl="0" fontAlgn="base">
        <a:spcBef>
          <a:spcPct val="0"/>
        </a:spcBef>
        <a:spcAft>
          <a:spcPct val="0"/>
        </a:spcAft>
        <a:defRPr sz="4200">
          <a:solidFill>
            <a:schemeClr val="tx2"/>
          </a:solidFill>
          <a:latin typeface="Arial" charset="0"/>
        </a:defRPr>
      </a:lvl7pPr>
      <a:lvl8pPr marL="1371600" algn="l" rtl="0" fontAlgn="base">
        <a:spcBef>
          <a:spcPct val="0"/>
        </a:spcBef>
        <a:spcAft>
          <a:spcPct val="0"/>
        </a:spcAft>
        <a:defRPr sz="4200">
          <a:solidFill>
            <a:schemeClr val="tx2"/>
          </a:solidFill>
          <a:latin typeface="Arial" charset="0"/>
        </a:defRPr>
      </a:lvl8pPr>
      <a:lvl9pPr marL="1828800" algn="l" rtl="0" fontAlgn="base">
        <a:spcBef>
          <a:spcPct val="0"/>
        </a:spcBef>
        <a:spcAft>
          <a:spcPct val="0"/>
        </a:spcAft>
        <a:defRPr sz="4200">
          <a:solidFill>
            <a:schemeClr val="tx2"/>
          </a:solidFill>
          <a:latin typeface="Arial" charset="0"/>
        </a:defRPr>
      </a:lvl9pPr>
    </p:titleStyle>
    <p:bodyStyle>
      <a:lvl1pPr marL="342900" indent="-342900" algn="l" rtl="0" eaLnBrk="0" fontAlgn="base" hangingPunct="0">
        <a:spcBef>
          <a:spcPct val="20000"/>
        </a:spcBef>
        <a:spcAft>
          <a:spcPct val="0"/>
        </a:spcAft>
        <a:buClr>
          <a:schemeClr val="hlink"/>
        </a:buClr>
        <a:buSzPct val="80000"/>
        <a:buFont typeface="Wingdings" pitchFamily="2" charset="2"/>
        <a:buChar char="l"/>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0000"/>
        <a:buFont typeface="Wingdings" pitchFamily="2" charset="2"/>
        <a:buChar char="l"/>
        <a:defRPr sz="2800">
          <a:solidFill>
            <a:schemeClr val="tx1"/>
          </a:solidFill>
          <a:latin typeface="+mn-lt"/>
        </a:defRPr>
      </a:lvl2pPr>
      <a:lvl3pPr marL="1143000" indent="-228600" algn="l" rtl="0" eaLnBrk="0" fontAlgn="base" hangingPunct="0">
        <a:spcBef>
          <a:spcPct val="20000"/>
        </a:spcBef>
        <a:spcAft>
          <a:spcPct val="0"/>
        </a:spcAft>
        <a:buClr>
          <a:schemeClr val="bg2"/>
        </a:buClr>
        <a:buSzPct val="65000"/>
        <a:buFont typeface="Wingdings" pitchFamily="2" charset="2"/>
        <a:buChar char="l"/>
        <a:defRPr sz="2400">
          <a:solidFill>
            <a:schemeClr val="tx1"/>
          </a:solidFill>
          <a:latin typeface="+mn-lt"/>
        </a:defRPr>
      </a:lvl3pPr>
      <a:lvl4pPr marL="1600200" indent="-228600" algn="l" rtl="0" eaLnBrk="0" fontAlgn="base" hangingPunct="0">
        <a:spcBef>
          <a:spcPct val="20000"/>
        </a:spcBef>
        <a:spcAft>
          <a:spcPct val="0"/>
        </a:spcAft>
        <a:buClr>
          <a:schemeClr val="hlink"/>
        </a:buClr>
        <a:buSzPct val="60000"/>
        <a:buFont typeface="Wingdings" pitchFamily="2" charset="2"/>
        <a:buChar char="l"/>
        <a:defRPr sz="2000">
          <a:solidFill>
            <a:schemeClr val="tx1"/>
          </a:solidFill>
          <a:latin typeface="+mn-lt"/>
        </a:defRPr>
      </a:lvl4pPr>
      <a:lvl5pPr marL="2057400" indent="-228600" algn="l" rtl="0" eaLnBrk="0" fontAlgn="base" hangingPunct="0">
        <a:spcBef>
          <a:spcPct val="20000"/>
        </a:spcBef>
        <a:spcAft>
          <a:spcPct val="0"/>
        </a:spcAft>
        <a:buClr>
          <a:schemeClr val="bg2"/>
        </a:buClr>
        <a:buSzPct val="40000"/>
        <a:buFont typeface="Wingdings" pitchFamily="2" charset="2"/>
        <a:buChar char="l"/>
        <a:defRPr sz="2000">
          <a:solidFill>
            <a:schemeClr val="tx1"/>
          </a:solidFill>
          <a:latin typeface="+mn-lt"/>
        </a:defRPr>
      </a:lvl5pPr>
      <a:lvl6pPr marL="25146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6pPr>
      <a:lvl7pPr marL="29718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7pPr>
      <a:lvl8pPr marL="34290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8pPr>
      <a:lvl9pPr marL="3886200" indent="-228600" algn="l" rtl="0" fontAlgn="base">
        <a:spcBef>
          <a:spcPct val="20000"/>
        </a:spcBef>
        <a:spcAft>
          <a:spcPct val="0"/>
        </a:spcAft>
        <a:buClr>
          <a:schemeClr val="bg2"/>
        </a:buClr>
        <a:buSzPct val="40000"/>
        <a:buFont typeface="Wingdings" pitchFamily="2" charset="2"/>
        <a:buChar char="l"/>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2051" name="2 Marcador de texto"/>
          <p:cNvSpPr>
            <a:spLocks noGrp="1"/>
          </p:cNvSpPr>
          <p:nvPr>
            <p:ph type="body" idx="1"/>
          </p:nvPr>
        </p:nvSpPr>
        <p:spPr bwMode="auto">
          <a:xfrm>
            <a:off x="457200" y="1600204"/>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6"/>
            <a:ext cx="2133600" cy="365125"/>
          </a:xfrm>
          <a:prstGeom prst="rect">
            <a:avLst/>
          </a:prstGeom>
        </p:spPr>
        <p:txBody>
          <a:bodyPr vert="horz" lIns="91440" tIns="45720" rIns="91440" bIns="45720" rtlCol="0" anchor="ctr"/>
          <a:lstStyle>
            <a:lvl1pPr algn="l">
              <a:lnSpc>
                <a:spcPct val="100000"/>
              </a:lnSpc>
              <a:spcBef>
                <a:spcPct val="0"/>
              </a:spcBef>
              <a:buClrTx/>
              <a:buSzTx/>
              <a:buFontTx/>
              <a:buNone/>
              <a:defRPr sz="1200">
                <a:solidFill>
                  <a:prstClr val="black">
                    <a:tint val="75000"/>
                  </a:prstClr>
                </a:solidFill>
                <a:latin typeface="Arial" charset="0"/>
              </a:defRPr>
            </a:lvl1pPr>
          </a:lstStyle>
          <a:p>
            <a:pPr>
              <a:defRPr/>
            </a:pPr>
            <a:r>
              <a:rPr lang="es-ES" smtClean="0"/>
              <a:t>07/06/2011</a:t>
            </a:r>
            <a:endParaRPr lang="es-ES"/>
          </a:p>
        </p:txBody>
      </p:sp>
      <p:sp>
        <p:nvSpPr>
          <p:cNvPr id="5" name="4 Marcador de pie de página"/>
          <p:cNvSpPr>
            <a:spLocks noGrp="1"/>
          </p:cNvSpPr>
          <p:nvPr>
            <p:ph type="ftr" sz="quarter" idx="3"/>
          </p:nvPr>
        </p:nvSpPr>
        <p:spPr>
          <a:xfrm>
            <a:off x="3124200" y="6356356"/>
            <a:ext cx="2895600" cy="365125"/>
          </a:xfrm>
          <a:prstGeom prst="rect">
            <a:avLst/>
          </a:prstGeom>
        </p:spPr>
        <p:txBody>
          <a:bodyPr vert="horz" lIns="91440" tIns="45720" rIns="91440" bIns="45720" rtlCol="0" anchor="ctr"/>
          <a:lstStyle>
            <a:lvl1pPr algn="ctr">
              <a:lnSpc>
                <a:spcPct val="100000"/>
              </a:lnSpc>
              <a:spcBef>
                <a:spcPct val="0"/>
              </a:spcBef>
              <a:buClrTx/>
              <a:buSzTx/>
              <a:buFontTx/>
              <a:buNone/>
              <a:defRPr sz="1200">
                <a:solidFill>
                  <a:prstClr val="black">
                    <a:tint val="75000"/>
                  </a:prstClr>
                </a:solidFill>
                <a:latin typeface="Arial" charset="0"/>
              </a:defRPr>
            </a:lvl1pPr>
          </a:lstStyle>
          <a:p>
            <a:pPr>
              <a:defRPr/>
            </a:pPr>
            <a:r>
              <a:rPr lang="es-ES"/>
              <a:t>ORDEN DEL DIA</a:t>
            </a:r>
          </a:p>
        </p:txBody>
      </p:sp>
      <p:sp>
        <p:nvSpPr>
          <p:cNvPr id="6" name="5 Marcador de número de diapositiva"/>
          <p:cNvSpPr>
            <a:spLocks noGrp="1"/>
          </p:cNvSpPr>
          <p:nvPr>
            <p:ph type="sldNum" sz="quarter" idx="4"/>
          </p:nvPr>
        </p:nvSpPr>
        <p:spPr>
          <a:xfrm>
            <a:off x="6553200" y="6356356"/>
            <a:ext cx="2133600" cy="365125"/>
          </a:xfrm>
          <a:prstGeom prst="rect">
            <a:avLst/>
          </a:prstGeom>
        </p:spPr>
        <p:txBody>
          <a:bodyPr vert="horz" lIns="91440" tIns="45720" rIns="91440" bIns="45720" rtlCol="0" anchor="ctr"/>
          <a:lstStyle>
            <a:lvl1pPr algn="r">
              <a:lnSpc>
                <a:spcPct val="100000"/>
              </a:lnSpc>
              <a:spcBef>
                <a:spcPct val="0"/>
              </a:spcBef>
              <a:buClrTx/>
              <a:buSzTx/>
              <a:buFontTx/>
              <a:buNone/>
              <a:defRPr sz="1200">
                <a:solidFill>
                  <a:prstClr val="black">
                    <a:tint val="75000"/>
                  </a:prstClr>
                </a:solidFill>
                <a:latin typeface="Arial" charset="0"/>
              </a:defRPr>
            </a:lvl1pPr>
          </a:lstStyle>
          <a:p>
            <a:pPr>
              <a:defRPr/>
            </a:pPr>
            <a:fld id="{F2C60D6C-B657-453F-8246-91C86C8F80B7}"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4756" r:id="rId1"/>
    <p:sldLayoutId id="2147484757" r:id="rId2"/>
    <p:sldLayoutId id="2147484758" r:id="rId3"/>
    <p:sldLayoutId id="2147484759" r:id="rId4"/>
    <p:sldLayoutId id="2147484760" r:id="rId5"/>
    <p:sldLayoutId id="2147484761" r:id="rId6"/>
    <p:sldLayoutId id="2147484762" r:id="rId7"/>
    <p:sldLayoutId id="2147484763" r:id="rId8"/>
    <p:sldLayoutId id="2147484764" r:id="rId9"/>
    <p:sldLayoutId id="2147484765" r:id="rId10"/>
    <p:sldLayoutId id="2147484766" r:id="rId11"/>
  </p:sldLayoutIdLst>
  <p:hf hd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3075" name="2 Marcador de texto"/>
          <p:cNvSpPr>
            <a:spLocks noGrp="1"/>
          </p:cNvSpPr>
          <p:nvPr>
            <p:ph type="body" idx="1"/>
          </p:nvPr>
        </p:nvSpPr>
        <p:spPr bwMode="auto">
          <a:xfrm>
            <a:off x="457200" y="1600204"/>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6"/>
            <a:ext cx="2133600" cy="365125"/>
          </a:xfrm>
          <a:prstGeom prst="rect">
            <a:avLst/>
          </a:prstGeom>
        </p:spPr>
        <p:txBody>
          <a:bodyPr vert="horz" lIns="91440" tIns="45720" rIns="91440" bIns="45720" rtlCol="0" anchor="ctr"/>
          <a:lstStyle>
            <a:lvl1pPr algn="l">
              <a:lnSpc>
                <a:spcPct val="100000"/>
              </a:lnSpc>
              <a:spcBef>
                <a:spcPct val="0"/>
              </a:spcBef>
              <a:buClrTx/>
              <a:buSzTx/>
              <a:buFontTx/>
              <a:buNone/>
              <a:defRPr sz="1200">
                <a:solidFill>
                  <a:prstClr val="black">
                    <a:tint val="75000"/>
                  </a:prstClr>
                </a:solidFill>
                <a:latin typeface="Arial" charset="0"/>
              </a:defRPr>
            </a:lvl1pPr>
          </a:lstStyle>
          <a:p>
            <a:pPr>
              <a:defRPr/>
            </a:pPr>
            <a:r>
              <a:rPr lang="es-ES" smtClean="0"/>
              <a:t>07/06/2011</a:t>
            </a:r>
            <a:endParaRPr lang="es-ES"/>
          </a:p>
        </p:txBody>
      </p:sp>
      <p:sp>
        <p:nvSpPr>
          <p:cNvPr id="5" name="4 Marcador de pie de página"/>
          <p:cNvSpPr>
            <a:spLocks noGrp="1"/>
          </p:cNvSpPr>
          <p:nvPr>
            <p:ph type="ftr" sz="quarter" idx="3"/>
          </p:nvPr>
        </p:nvSpPr>
        <p:spPr>
          <a:xfrm>
            <a:off x="3124200" y="6356356"/>
            <a:ext cx="2895600" cy="365125"/>
          </a:xfrm>
          <a:prstGeom prst="rect">
            <a:avLst/>
          </a:prstGeom>
        </p:spPr>
        <p:txBody>
          <a:bodyPr vert="horz" lIns="91440" tIns="45720" rIns="91440" bIns="45720" rtlCol="0" anchor="ctr"/>
          <a:lstStyle>
            <a:lvl1pPr algn="ctr">
              <a:lnSpc>
                <a:spcPct val="100000"/>
              </a:lnSpc>
              <a:spcBef>
                <a:spcPct val="0"/>
              </a:spcBef>
              <a:buClrTx/>
              <a:buSzTx/>
              <a:buFontTx/>
              <a:buNone/>
              <a:defRPr sz="1200">
                <a:solidFill>
                  <a:prstClr val="black">
                    <a:tint val="75000"/>
                  </a:prstClr>
                </a:solidFill>
                <a:latin typeface="Arial" charset="0"/>
              </a:defRPr>
            </a:lvl1pPr>
          </a:lstStyle>
          <a:p>
            <a:pPr>
              <a:defRPr/>
            </a:pPr>
            <a:r>
              <a:rPr lang="es-ES"/>
              <a:t>ORDEN DEL DIA</a:t>
            </a:r>
          </a:p>
        </p:txBody>
      </p:sp>
      <p:sp>
        <p:nvSpPr>
          <p:cNvPr id="6" name="5 Marcador de número de diapositiva"/>
          <p:cNvSpPr>
            <a:spLocks noGrp="1"/>
          </p:cNvSpPr>
          <p:nvPr>
            <p:ph type="sldNum" sz="quarter" idx="4"/>
          </p:nvPr>
        </p:nvSpPr>
        <p:spPr>
          <a:xfrm>
            <a:off x="6553200" y="6356356"/>
            <a:ext cx="2133600" cy="365125"/>
          </a:xfrm>
          <a:prstGeom prst="rect">
            <a:avLst/>
          </a:prstGeom>
        </p:spPr>
        <p:txBody>
          <a:bodyPr vert="horz" lIns="91440" tIns="45720" rIns="91440" bIns="45720" rtlCol="0" anchor="ctr"/>
          <a:lstStyle>
            <a:lvl1pPr algn="r">
              <a:lnSpc>
                <a:spcPct val="100000"/>
              </a:lnSpc>
              <a:spcBef>
                <a:spcPct val="0"/>
              </a:spcBef>
              <a:buClrTx/>
              <a:buSzTx/>
              <a:buFontTx/>
              <a:buNone/>
              <a:defRPr sz="1200">
                <a:solidFill>
                  <a:prstClr val="black">
                    <a:tint val="75000"/>
                  </a:prstClr>
                </a:solidFill>
                <a:latin typeface="Arial" charset="0"/>
              </a:defRPr>
            </a:lvl1pPr>
          </a:lstStyle>
          <a:p>
            <a:pPr>
              <a:defRPr/>
            </a:pPr>
            <a:fld id="{7AD0BDCE-E44C-4C80-A2DB-1AA94A291319}"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4767" r:id="rId1"/>
    <p:sldLayoutId id="2147484768" r:id="rId2"/>
    <p:sldLayoutId id="2147484769" r:id="rId3"/>
    <p:sldLayoutId id="2147484770" r:id="rId4"/>
    <p:sldLayoutId id="2147484771" r:id="rId5"/>
    <p:sldLayoutId id="2147484772" r:id="rId6"/>
    <p:sldLayoutId id="2147484773" r:id="rId7"/>
    <p:sldLayoutId id="2147484774" r:id="rId8"/>
    <p:sldLayoutId id="2147484775" r:id="rId9"/>
    <p:sldLayoutId id="2147484776" r:id="rId10"/>
    <p:sldLayoutId id="2147484777" r:id="rId11"/>
  </p:sldLayoutIdLst>
  <p:hf hdr="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Marcador de título 1"/>
          <p:cNvSpPr txBox="1">
            <a:spLocks noGrp="1"/>
          </p:cNvSpPr>
          <p:nvPr>
            <p:ph type="title"/>
          </p:nvPr>
        </p:nvSpPr>
        <p:spPr>
          <a:xfrm>
            <a:off x="628652" y="365131"/>
            <a:ext cx="7886700" cy="1325559"/>
          </a:xfrm>
          <a:prstGeom prst="rect">
            <a:avLst/>
          </a:prstGeom>
          <a:noFill/>
          <a:ln>
            <a:noFill/>
          </a:ln>
        </p:spPr>
        <p:txBody>
          <a:bodyPr vert="horz" wrap="square" lIns="91440" tIns="45720" rIns="91440" bIns="45720" anchor="ctr" anchorCtr="0" compatLnSpc="1">
            <a:normAutofit/>
          </a:bodyPr>
          <a:lstStyle/>
          <a:p>
            <a:pPr lvl="0"/>
            <a:r>
              <a:rPr lang="es-ES"/>
              <a:t>Haga clic para modificar el estilo de título del patrón</a:t>
            </a:r>
          </a:p>
        </p:txBody>
      </p:sp>
      <p:sp>
        <p:nvSpPr>
          <p:cNvPr id="3" name="Marcador de texto 2"/>
          <p:cNvSpPr txBox="1">
            <a:spLocks noGrp="1"/>
          </p:cNvSpPr>
          <p:nvPr>
            <p:ph type="body" idx="1"/>
          </p:nvPr>
        </p:nvSpPr>
        <p:spPr>
          <a:xfrm>
            <a:off x="628652" y="1825627"/>
            <a:ext cx="7886700" cy="4351336"/>
          </a:xfrm>
          <a:prstGeom prst="rect">
            <a:avLst/>
          </a:prstGeom>
          <a:noFill/>
          <a:ln>
            <a:noFill/>
          </a:ln>
        </p:spPr>
        <p:txBody>
          <a:bodyPr vert="horz" wrap="square" lIns="91440" tIns="45720" rIns="91440" bIns="45720" anchor="t" anchorCtr="0" compatLnSpc="1">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p:cNvSpPr txBox="1">
            <a:spLocks noGrp="1"/>
          </p:cNvSpPr>
          <p:nvPr>
            <p:ph type="dt" sz="half" idx="2"/>
          </p:nvPr>
        </p:nvSpPr>
        <p:spPr>
          <a:xfrm>
            <a:off x="628652" y="6356356"/>
            <a:ext cx="2057400" cy="365129"/>
          </a:xfrm>
          <a:prstGeom prst="rect">
            <a:avLst/>
          </a:prstGeom>
          <a:noFill/>
          <a:ln>
            <a:noFill/>
          </a:ln>
        </p:spPr>
        <p:txBody>
          <a:bodyPr vert="horz" wrap="square" lIns="91440" tIns="45720" rIns="91440" bIns="45720" anchor="ctr" anchorCtr="0" compatLnSpc="1">
            <a:noAutofit/>
          </a:bodyPr>
          <a:lstStyle>
            <a:lvl1pPr marL="0" marR="0" lvl="0" indent="0" algn="l" defTabSz="914400" rtl="0" fontAlgn="auto" hangingPunct="1">
              <a:lnSpc>
                <a:spcPct val="100000"/>
              </a:lnSpc>
              <a:spcBef>
                <a:spcPts val="0"/>
              </a:spcBef>
              <a:spcAft>
                <a:spcPts val="0"/>
              </a:spcAft>
              <a:buNone/>
              <a:tabLst/>
              <a:defRPr lang="es-ES" sz="1200" b="0" i="0" u="none" strike="noStrike" kern="1200" cap="none" spc="0" baseline="0">
                <a:solidFill>
                  <a:srgbClr val="898989"/>
                </a:solidFill>
                <a:uFillTx/>
                <a:latin typeface="Calibri"/>
              </a:defRPr>
            </a:lvl1pPr>
          </a:lstStyle>
          <a:p>
            <a:pPr>
              <a:buClrTx/>
              <a:buSzTx/>
              <a:buFontTx/>
              <a:buNone/>
            </a:pPr>
            <a:fld id="{1D0C639A-6D1D-4A34-B348-6E719F0EDB99}" type="datetime1">
              <a:rPr lang="es-ES"/>
              <a:pPr>
                <a:buClrTx/>
                <a:buSzTx/>
                <a:buFontTx/>
                <a:buNone/>
              </a:pPr>
              <a:t>27/10/2015</a:t>
            </a:fld>
            <a:endParaRPr/>
          </a:p>
        </p:txBody>
      </p:sp>
      <p:sp>
        <p:nvSpPr>
          <p:cNvPr id="5" name="Marcador de pie de página 4"/>
          <p:cNvSpPr txBox="1">
            <a:spLocks noGrp="1"/>
          </p:cNvSpPr>
          <p:nvPr>
            <p:ph type="ftr" sz="quarter" idx="3"/>
          </p:nvPr>
        </p:nvSpPr>
        <p:spPr>
          <a:xfrm>
            <a:off x="3028952" y="6356356"/>
            <a:ext cx="3086100" cy="365129"/>
          </a:xfrm>
          <a:prstGeom prst="rect">
            <a:avLst/>
          </a:prstGeom>
          <a:noFill/>
          <a:ln>
            <a:noFill/>
          </a:ln>
        </p:spPr>
        <p:txBody>
          <a:bodyPr vert="horz" wrap="square" lIns="91440" tIns="45720" rIns="91440" bIns="45720" anchor="ctr" anchorCtr="1" compatLnSpc="1">
            <a:noAutofit/>
          </a:bodyPr>
          <a:lstStyle>
            <a:lvl1pPr marL="0" marR="0" lvl="0" indent="0" algn="ctr" defTabSz="914400" rtl="0" fontAlgn="auto" hangingPunct="1">
              <a:lnSpc>
                <a:spcPct val="100000"/>
              </a:lnSpc>
              <a:spcBef>
                <a:spcPts val="0"/>
              </a:spcBef>
              <a:spcAft>
                <a:spcPts val="0"/>
              </a:spcAft>
              <a:buNone/>
              <a:tabLst/>
              <a:defRPr lang="es-ES" sz="1200" b="0" i="0" u="none" strike="noStrike" kern="1200" cap="none" spc="0" baseline="0">
                <a:solidFill>
                  <a:srgbClr val="898989"/>
                </a:solidFill>
                <a:uFillTx/>
                <a:latin typeface="Calibri"/>
              </a:defRPr>
            </a:lvl1pPr>
          </a:lstStyle>
          <a:p>
            <a:pPr>
              <a:buClrTx/>
              <a:buSzTx/>
              <a:buFontTx/>
              <a:buNone/>
            </a:pPr>
            <a:endParaRPr/>
          </a:p>
        </p:txBody>
      </p:sp>
      <p:sp>
        <p:nvSpPr>
          <p:cNvPr id="6" name="Marcador de número de diapositiva 5"/>
          <p:cNvSpPr txBox="1">
            <a:spLocks noGrp="1"/>
          </p:cNvSpPr>
          <p:nvPr>
            <p:ph type="sldNum" sz="quarter" idx="4"/>
          </p:nvPr>
        </p:nvSpPr>
        <p:spPr>
          <a:xfrm>
            <a:off x="6457952" y="6356356"/>
            <a:ext cx="2057400" cy="365129"/>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1">
              <a:lnSpc>
                <a:spcPct val="100000"/>
              </a:lnSpc>
              <a:spcBef>
                <a:spcPts val="0"/>
              </a:spcBef>
              <a:spcAft>
                <a:spcPts val="0"/>
              </a:spcAft>
              <a:buNone/>
              <a:tabLst/>
              <a:defRPr lang="es-ES" sz="1200" b="0" i="0" u="none" strike="noStrike" kern="1200" cap="none" spc="0" baseline="0">
                <a:solidFill>
                  <a:srgbClr val="898989"/>
                </a:solidFill>
                <a:uFillTx/>
                <a:latin typeface="Calibri"/>
              </a:defRPr>
            </a:lvl1pPr>
          </a:lstStyle>
          <a:p>
            <a:pPr>
              <a:buClrTx/>
              <a:buSzTx/>
              <a:buFontTx/>
              <a:buNone/>
            </a:pPr>
            <a:fld id="{AF6243CF-BFAF-4D2E-8207-ADF90879C6C6}" type="slidenum">
              <a:rPr/>
              <a:pPr>
                <a:buClrTx/>
                <a:buSzTx/>
                <a:buFontTx/>
                <a:buNone/>
              </a:pPr>
              <a:t>‹Nº›</a:t>
            </a:fld>
            <a:endParaRPr/>
          </a:p>
        </p:txBody>
      </p:sp>
    </p:spTree>
  </p:cSld>
  <p:clrMap bg1="lt1" tx1="dk1" bg2="lt2" tx2="dk2" accent1="accent1" accent2="accent2" accent3="accent3" accent4="accent4" accent5="accent5" accent6="accent6" hlink="hlink" folHlink="folHlink"/>
  <p:sldLayoutIdLst>
    <p:sldLayoutId id="2147484791" r:id="rId1"/>
    <p:sldLayoutId id="2147484792" r:id="rId2"/>
    <p:sldLayoutId id="2147484793" r:id="rId3"/>
    <p:sldLayoutId id="2147484794" r:id="rId4"/>
    <p:sldLayoutId id="2147484795" r:id="rId5"/>
    <p:sldLayoutId id="2147484796" r:id="rId6"/>
    <p:sldLayoutId id="2147484797" r:id="rId7"/>
    <p:sldLayoutId id="2147484798" r:id="rId8"/>
    <p:sldLayoutId id="2147484799" r:id="rId9"/>
    <p:sldLayoutId id="2147484800" r:id="rId10"/>
    <p:sldLayoutId id="2147484801" r:id="rId1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xStyles>
    <p:titleStyle>
      <a:lvl1pPr marL="0" marR="0" lvl="0" indent="0" algn="l" defTabSz="914400" rtl="0" fontAlgn="auto" hangingPunct="1">
        <a:lnSpc>
          <a:spcPct val="90000"/>
        </a:lnSpc>
        <a:spcBef>
          <a:spcPts val="0"/>
        </a:spcBef>
        <a:spcAft>
          <a:spcPts val="0"/>
        </a:spcAft>
        <a:buNone/>
        <a:tabLst/>
        <a:defRPr lang="es-ES" sz="4400" b="0" i="0" u="none" strike="noStrike" kern="1200" cap="none" spc="0" baseline="0">
          <a:solidFill>
            <a:srgbClr val="000000"/>
          </a:solidFill>
          <a:uFillTx/>
          <a:latin typeface="Calibri Light"/>
        </a:defRPr>
      </a:lvl1pPr>
    </p:titleStyle>
    <p:body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s-E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s-E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s-E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s-E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s-E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1.png"/><Relationship Id="rId7"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35.jpeg"/><Relationship Id="rId5" Type="http://schemas.openxmlformats.org/officeDocument/2006/relationships/image" Target="../media/image34.emf"/><Relationship Id="rId4" Type="http://schemas.openxmlformats.org/officeDocument/2006/relationships/image" Target="../media/image33.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39.png"/><Relationship Id="rId4" Type="http://schemas.openxmlformats.org/officeDocument/2006/relationships/image" Target="../media/image38.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0.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4.xml"/><Relationship Id="rId1" Type="http://schemas.openxmlformats.org/officeDocument/2006/relationships/slideLayout" Target="../slideLayouts/slideLayout37.xml"/><Relationship Id="rId4" Type="http://schemas.openxmlformats.org/officeDocument/2006/relationships/image" Target="../media/image43.png"/></Relationships>
</file>

<file path=ppt/slides/_rels/slide1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5.xml"/><Relationship Id="rId1" Type="http://schemas.openxmlformats.org/officeDocument/2006/relationships/slideLayout" Target="../slideLayouts/slideLayout37.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6.xml"/><Relationship Id="rId1" Type="http://schemas.openxmlformats.org/officeDocument/2006/relationships/slideLayout" Target="../slideLayouts/slideLayout34.xml"/><Relationship Id="rId4" Type="http://schemas.openxmlformats.org/officeDocument/2006/relationships/image" Target="../media/image46.png"/></Relationships>
</file>

<file path=ppt/slides/_rels/slide18.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12" Type="http://schemas.openxmlformats.org/officeDocument/2006/relationships/image" Target="../media/image46.png"/><Relationship Id="rId2" Type="http://schemas.openxmlformats.org/officeDocument/2006/relationships/image" Target="../media/image47.png"/><Relationship Id="rId1" Type="http://schemas.openxmlformats.org/officeDocument/2006/relationships/slideLayout" Target="../slideLayouts/slideLayout35.xml"/><Relationship Id="rId6" Type="http://schemas.openxmlformats.org/officeDocument/2006/relationships/image" Target="../media/image51.png"/><Relationship Id="rId11" Type="http://schemas.openxmlformats.org/officeDocument/2006/relationships/image" Target="../media/image41.jpeg"/><Relationship Id="rId5" Type="http://schemas.openxmlformats.org/officeDocument/2006/relationships/image" Target="../media/image50.png"/><Relationship Id="rId10" Type="http://schemas.openxmlformats.org/officeDocument/2006/relationships/image" Target="../media/image55.png"/><Relationship Id="rId4" Type="http://schemas.openxmlformats.org/officeDocument/2006/relationships/image" Target="../media/image49.png"/><Relationship Id="rId9"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1.jpeg"/><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7.xml"/><Relationship Id="rId1" Type="http://schemas.openxmlformats.org/officeDocument/2006/relationships/slideLayout" Target="../slideLayouts/slideLayout42.xml"/><Relationship Id="rId6" Type="http://schemas.openxmlformats.org/officeDocument/2006/relationships/image" Target="../media/image58.png"/><Relationship Id="rId5" Type="http://schemas.openxmlformats.org/officeDocument/2006/relationships/hyperlink" Target="http://ceiden.com/formacion/" TargetMode="External"/><Relationship Id="rId4" Type="http://schemas.openxmlformats.org/officeDocument/2006/relationships/image" Target="../media/image57.pn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1.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1.png"/><Relationship Id="rId7" Type="http://schemas.openxmlformats.org/officeDocument/2006/relationships/image" Target="../media/image62.jpe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61.jpeg"/><Relationship Id="rId5" Type="http://schemas.openxmlformats.org/officeDocument/2006/relationships/image" Target="../media/image60.png"/><Relationship Id="rId4" Type="http://schemas.openxmlformats.org/officeDocument/2006/relationships/image" Target="../media/image59.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2.wmf"/><Relationship Id="rId5" Type="http://schemas.openxmlformats.org/officeDocument/2006/relationships/image" Target="../media/image11.wmf"/><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8" Type="http://schemas.openxmlformats.org/officeDocument/2006/relationships/image" Target="../media/image22.emf"/><Relationship Id="rId13" Type="http://schemas.openxmlformats.org/officeDocument/2006/relationships/image" Target="../media/image27.emf"/><Relationship Id="rId18" Type="http://schemas.openxmlformats.org/officeDocument/2006/relationships/image" Target="../media/image32.emf"/><Relationship Id="rId3" Type="http://schemas.openxmlformats.org/officeDocument/2006/relationships/image" Target="../media/image1.png"/><Relationship Id="rId7" Type="http://schemas.openxmlformats.org/officeDocument/2006/relationships/image" Target="../media/image21.emf"/><Relationship Id="rId12" Type="http://schemas.openxmlformats.org/officeDocument/2006/relationships/image" Target="../media/image26.png"/><Relationship Id="rId17" Type="http://schemas.openxmlformats.org/officeDocument/2006/relationships/image" Target="../media/image31.png"/><Relationship Id="rId2" Type="http://schemas.openxmlformats.org/officeDocument/2006/relationships/notesSlide" Target="../notesSlides/notesSlide9.xml"/><Relationship Id="rId16" Type="http://schemas.openxmlformats.org/officeDocument/2006/relationships/image" Target="../media/image30.png"/><Relationship Id="rId1" Type="http://schemas.openxmlformats.org/officeDocument/2006/relationships/slideLayout" Target="../slideLayouts/slideLayout13.xml"/><Relationship Id="rId6" Type="http://schemas.openxmlformats.org/officeDocument/2006/relationships/image" Target="../media/image20.emf"/><Relationship Id="rId11" Type="http://schemas.openxmlformats.org/officeDocument/2006/relationships/image" Target="../media/image25.emf"/><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emf"/><Relationship Id="rId4" Type="http://schemas.openxmlformats.org/officeDocument/2006/relationships/image" Target="../media/image18.jpeg"/><Relationship Id="rId9" Type="http://schemas.openxmlformats.org/officeDocument/2006/relationships/image" Target="../media/image23.emf"/><Relationship Id="rId14" Type="http://schemas.openxmlformats.org/officeDocument/2006/relationships/image" Target="../media/image28.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36512" y="1427168"/>
            <a:ext cx="8735888" cy="1609725"/>
          </a:xfrm>
        </p:spPr>
        <p:txBody>
          <a:bodyPr/>
          <a:lstStyle/>
          <a:p>
            <a:pPr eaLnBrk="1" hangingPunct="1"/>
            <a:r>
              <a:rPr lang="en-US" sz="2800" b="1" i="1" dirty="0" smtClean="0"/>
              <a:t>The Spanish Nuclear Fission Technology Platform CEIDEN: an example of networking in R&amp;D, </a:t>
            </a:r>
            <a:r>
              <a:rPr lang="en-US" sz="2800" b="1" i="1" dirty="0" err="1" smtClean="0"/>
              <a:t>Education&amp;Training</a:t>
            </a:r>
            <a:r>
              <a:rPr lang="en-US" sz="2800" b="1" i="1" dirty="0" smtClean="0"/>
              <a:t> and Knowledge Managemen</a:t>
            </a:r>
            <a:r>
              <a:rPr lang="en-US" sz="2800" b="1" dirty="0" smtClean="0"/>
              <a:t>t</a:t>
            </a:r>
            <a:endParaRPr lang="es-ES" sz="2800" dirty="0" smtClean="0"/>
          </a:p>
        </p:txBody>
      </p:sp>
      <p:pic>
        <p:nvPicPr>
          <p:cNvPr id="27651" name="Picture 2"/>
          <p:cNvPicPr>
            <a:picLocks noChangeAspect="1" noChangeArrowheads="1"/>
          </p:cNvPicPr>
          <p:nvPr/>
        </p:nvPicPr>
        <p:blipFill>
          <a:blip r:embed="rId3" cstate="print"/>
          <a:srcRect l="35889" t="62500" r="44336" b="16992"/>
          <a:stretch>
            <a:fillRect/>
          </a:stretch>
        </p:blipFill>
        <p:spPr bwMode="auto">
          <a:xfrm>
            <a:off x="7675563" y="122238"/>
            <a:ext cx="1289050" cy="1003300"/>
          </a:xfrm>
          <a:prstGeom prst="rect">
            <a:avLst/>
          </a:prstGeom>
          <a:noFill/>
          <a:ln w="9525">
            <a:noFill/>
            <a:miter lim="800000"/>
            <a:headEnd/>
            <a:tailEnd/>
          </a:ln>
        </p:spPr>
      </p:pic>
      <p:pic>
        <p:nvPicPr>
          <p:cNvPr id="6" name="Picture 4"/>
          <p:cNvPicPr>
            <a:picLocks noChangeAspect="1" noChangeArrowheads="1"/>
          </p:cNvPicPr>
          <p:nvPr/>
        </p:nvPicPr>
        <p:blipFill>
          <a:blip r:embed="rId4" cstate="print"/>
          <a:srcRect/>
          <a:stretch>
            <a:fillRect/>
          </a:stretch>
        </p:blipFill>
        <p:spPr bwMode="auto">
          <a:xfrm>
            <a:off x="1187627" y="3525256"/>
            <a:ext cx="1958099" cy="1374775"/>
          </a:xfrm>
          <a:prstGeom prst="rect">
            <a:avLst/>
          </a:prstGeom>
          <a:noFill/>
          <a:ln w="9525">
            <a:noFill/>
            <a:miter lim="800000"/>
            <a:headEnd/>
            <a:tailEnd/>
          </a:ln>
        </p:spPr>
      </p:pic>
      <p:pic>
        <p:nvPicPr>
          <p:cNvPr id="7" name="Picture 8" descr="http://www.placassolaresweb.com/wp-content/uploads/2013/08/material-radiactivo.jpg"/>
          <p:cNvPicPr>
            <a:picLocks noChangeAspect="1" noChangeArrowheads="1"/>
          </p:cNvPicPr>
          <p:nvPr/>
        </p:nvPicPr>
        <p:blipFill>
          <a:blip r:embed="rId5" cstate="print"/>
          <a:srcRect/>
          <a:stretch>
            <a:fillRect/>
          </a:stretch>
        </p:blipFill>
        <p:spPr bwMode="auto">
          <a:xfrm>
            <a:off x="3179606" y="3453242"/>
            <a:ext cx="2184483" cy="1440160"/>
          </a:xfrm>
          <a:prstGeom prst="rect">
            <a:avLst/>
          </a:prstGeom>
          <a:noFill/>
        </p:spPr>
      </p:pic>
      <p:pic>
        <p:nvPicPr>
          <p:cNvPr id="8" name="Picture 2"/>
          <p:cNvPicPr>
            <a:picLocks noChangeAspect="1" noChangeArrowheads="1"/>
          </p:cNvPicPr>
          <p:nvPr/>
        </p:nvPicPr>
        <p:blipFill>
          <a:blip r:embed="rId6" cstate="print"/>
          <a:srcRect/>
          <a:stretch>
            <a:fillRect/>
          </a:stretch>
        </p:blipFill>
        <p:spPr bwMode="auto">
          <a:xfrm>
            <a:off x="5364090" y="3453242"/>
            <a:ext cx="2241499" cy="1440160"/>
          </a:xfrm>
          <a:prstGeom prst="rect">
            <a:avLst/>
          </a:prstGeom>
          <a:noFill/>
          <a:ln w="9525">
            <a:noFill/>
            <a:miter lim="800000"/>
            <a:headEnd/>
            <a:tailEnd/>
          </a:ln>
        </p:spPr>
      </p:pic>
      <p:sp>
        <p:nvSpPr>
          <p:cNvPr id="9" name="8 Rectángulo"/>
          <p:cNvSpPr/>
          <p:nvPr/>
        </p:nvSpPr>
        <p:spPr bwMode="auto">
          <a:xfrm>
            <a:off x="1187625" y="3429000"/>
            <a:ext cx="6408712" cy="1440160"/>
          </a:xfrm>
          <a:prstGeom prst="rect">
            <a:avLst/>
          </a:prstGeom>
          <a:noFill/>
          <a:ln w="38100" cap="flat" cmpd="sng" algn="ctr">
            <a:solidFill>
              <a:schemeClr val="accent2">
                <a:lumMod val="9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1" fontAlgn="base" latinLnBrk="0" hangingPunct="1">
              <a:lnSpc>
                <a:spcPct val="90000"/>
              </a:lnSpc>
              <a:spcBef>
                <a:spcPct val="20000"/>
              </a:spcBef>
              <a:spcAft>
                <a:spcPct val="0"/>
              </a:spcAft>
              <a:buClr>
                <a:schemeClr val="hlink"/>
              </a:buClr>
              <a:buSzPct val="80000"/>
              <a:buFont typeface="Wingdings" pitchFamily="2" charset="2"/>
              <a:buChar char="l"/>
              <a:tabLst/>
            </a:pPr>
            <a:endParaRPr kumimoji="0" lang="es-ES" sz="2400" b="0" i="0" u="none" strike="noStrike" cap="none" normalizeH="0" baseline="0" dirty="0" smtClean="0">
              <a:ln>
                <a:noFill/>
              </a:ln>
              <a:solidFill>
                <a:schemeClr val="tx1"/>
              </a:solidFill>
              <a:effectLst/>
              <a:latin typeface="Arial" charset="0"/>
            </a:endParaRPr>
          </a:p>
        </p:txBody>
      </p:sp>
      <p:cxnSp>
        <p:nvCxnSpPr>
          <p:cNvPr id="13" name="12 Conector recto"/>
          <p:cNvCxnSpPr/>
          <p:nvPr/>
        </p:nvCxnSpPr>
        <p:spPr bwMode="auto">
          <a:xfrm>
            <a:off x="3165348" y="3429000"/>
            <a:ext cx="0" cy="1440160"/>
          </a:xfrm>
          <a:prstGeom prst="line">
            <a:avLst/>
          </a:prstGeom>
          <a:noFill/>
          <a:ln w="38100" cap="flat" cmpd="sng" algn="ctr">
            <a:solidFill>
              <a:schemeClr val="accent2">
                <a:lumMod val="90000"/>
              </a:schemeClr>
            </a:solidFill>
            <a:prstDash val="solid"/>
            <a:round/>
            <a:headEnd type="none" w="med" len="med"/>
            <a:tailEnd type="none" w="med" len="med"/>
          </a:ln>
          <a:effectLst/>
        </p:spPr>
      </p:cxnSp>
      <p:cxnSp>
        <p:nvCxnSpPr>
          <p:cNvPr id="14" name="13 Conector recto"/>
          <p:cNvCxnSpPr/>
          <p:nvPr/>
        </p:nvCxnSpPr>
        <p:spPr bwMode="auto">
          <a:xfrm>
            <a:off x="5364447" y="3429000"/>
            <a:ext cx="0" cy="1440160"/>
          </a:xfrm>
          <a:prstGeom prst="line">
            <a:avLst/>
          </a:prstGeom>
          <a:noFill/>
          <a:ln w="38100" cap="flat" cmpd="sng" algn="ctr">
            <a:solidFill>
              <a:schemeClr val="accent2">
                <a:lumMod val="90000"/>
              </a:schemeClr>
            </a:solidFill>
            <a:prstDash val="solid"/>
            <a:round/>
            <a:headEnd type="none" w="med" len="med"/>
            <a:tailEnd type="none" w="med" len="med"/>
          </a:ln>
          <a:effectLst/>
        </p:spPr>
      </p:cxnSp>
      <p:sp>
        <p:nvSpPr>
          <p:cNvPr id="2" name="CuadroTexto 1"/>
          <p:cNvSpPr txBox="1"/>
          <p:nvPr/>
        </p:nvSpPr>
        <p:spPr>
          <a:xfrm>
            <a:off x="755577" y="5517232"/>
            <a:ext cx="7920880" cy="1126462"/>
          </a:xfrm>
          <a:prstGeom prst="rect">
            <a:avLst/>
          </a:prstGeom>
          <a:noFill/>
        </p:spPr>
        <p:txBody>
          <a:bodyPr wrap="square" rtlCol="0">
            <a:spAutoFit/>
          </a:bodyPr>
          <a:lstStyle/>
          <a:p>
            <a:pPr algn="r">
              <a:buNone/>
            </a:pPr>
            <a:r>
              <a:rPr lang="en-US" sz="1600" b="1" dirty="0" smtClean="0"/>
              <a:t>Pablo T. León</a:t>
            </a:r>
          </a:p>
          <a:p>
            <a:pPr algn="r">
              <a:buNone/>
            </a:pPr>
            <a:r>
              <a:rPr lang="en-US" sz="1600" b="1" dirty="0" smtClean="0"/>
              <a:t>4th ASEM Seminar on Nuclear safety</a:t>
            </a:r>
          </a:p>
          <a:p>
            <a:pPr algn="r">
              <a:buNone/>
            </a:pPr>
            <a:r>
              <a:rPr lang="en-US" sz="1600" b="1" dirty="0" smtClean="0"/>
              <a:t>“</a:t>
            </a:r>
            <a:r>
              <a:rPr lang="en-US" sz="1600" b="1" i="1" dirty="0" smtClean="0"/>
              <a:t>Knowledge management to enhance nuclear safety</a:t>
            </a:r>
            <a:r>
              <a:rPr lang="en-US" sz="1600" b="1" dirty="0" smtClean="0"/>
              <a:t>”</a:t>
            </a:r>
          </a:p>
          <a:p>
            <a:pPr algn="r">
              <a:buNone/>
            </a:pPr>
            <a:r>
              <a:rPr lang="en-US" sz="1600" b="1" i="1" dirty="0" smtClean="0"/>
              <a:t>29 October 2015</a:t>
            </a:r>
            <a:endParaRPr lang="es-ES" sz="1600" b="1" i="1"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3" cstate="print"/>
          <a:srcRect l="35889" t="62500" r="44336" b="16992"/>
          <a:stretch>
            <a:fillRect/>
          </a:stretch>
        </p:blipFill>
        <p:spPr bwMode="auto">
          <a:xfrm>
            <a:off x="7956552" y="17467"/>
            <a:ext cx="1144588" cy="890587"/>
          </a:xfrm>
          <a:prstGeom prst="rect">
            <a:avLst/>
          </a:prstGeom>
          <a:noFill/>
          <a:ln w="9525">
            <a:noFill/>
            <a:miter lim="800000"/>
            <a:headEnd/>
            <a:tailEnd/>
          </a:ln>
        </p:spPr>
      </p:pic>
      <p:cxnSp>
        <p:nvCxnSpPr>
          <p:cNvPr id="10" name="9 Conector recto"/>
          <p:cNvCxnSpPr/>
          <p:nvPr/>
        </p:nvCxnSpPr>
        <p:spPr>
          <a:xfrm>
            <a:off x="0" y="1052513"/>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0968" name="Rectangle 2"/>
          <p:cNvSpPr>
            <a:spLocks noGrp="1" noChangeArrowheads="1"/>
          </p:cNvSpPr>
          <p:nvPr>
            <p:ph type="title"/>
          </p:nvPr>
        </p:nvSpPr>
        <p:spPr>
          <a:xfrm>
            <a:off x="144463" y="549281"/>
            <a:ext cx="9180512" cy="536575"/>
          </a:xfrm>
        </p:spPr>
        <p:txBody>
          <a:bodyPr/>
          <a:lstStyle/>
          <a:p>
            <a:pPr>
              <a:lnSpc>
                <a:spcPct val="90000"/>
              </a:lnSpc>
              <a:spcBef>
                <a:spcPct val="20000"/>
              </a:spcBef>
              <a:buClr>
                <a:schemeClr val="hlink"/>
              </a:buClr>
              <a:buSzPct val="80000"/>
              <a:tabLst>
                <a:tab pos="-457200" algn="l"/>
                <a:tab pos="180975" algn="l"/>
                <a:tab pos="457200" algn="l"/>
                <a:tab pos="5670550" algn="l"/>
              </a:tabLst>
            </a:pPr>
            <a:r>
              <a:rPr lang="es-ES_tradnl" altLang="ko-KR" sz="2400" b="1" dirty="0" smtClean="0">
                <a:solidFill>
                  <a:srgbClr val="002060"/>
                </a:solidFill>
                <a:latin typeface="Verdana" pitchFamily="34" charset="0"/>
                <a:ea typeface="굴림" pitchFamily="34" charset="-127"/>
              </a:rPr>
              <a:t>CROSS-CUTTING TOPICS (1/2)</a:t>
            </a:r>
            <a:endParaRPr lang="es-ES" sz="2400" b="1" dirty="0" smtClean="0">
              <a:solidFill>
                <a:srgbClr val="002060"/>
              </a:solidFill>
              <a:latin typeface="Verdana" pitchFamily="34" charset="0"/>
              <a:ea typeface="Verdana" pitchFamily="34" charset="0"/>
              <a:cs typeface="Verdana" pitchFamily="34" charset="0"/>
            </a:endParaRPr>
          </a:p>
        </p:txBody>
      </p:sp>
      <p:cxnSp>
        <p:nvCxnSpPr>
          <p:cNvPr id="50" name="49 Conector recto"/>
          <p:cNvCxnSpPr/>
          <p:nvPr/>
        </p:nvCxnSpPr>
        <p:spPr>
          <a:xfrm>
            <a:off x="1908178" y="3717032"/>
            <a:ext cx="723582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0971" name="50 Rectángulo"/>
          <p:cNvSpPr>
            <a:spLocks noChangeArrowheads="1"/>
          </p:cNvSpPr>
          <p:nvPr/>
        </p:nvSpPr>
        <p:spPr bwMode="auto">
          <a:xfrm>
            <a:off x="2051723" y="1052742"/>
            <a:ext cx="6929437" cy="646331"/>
          </a:xfrm>
          <a:prstGeom prst="rect">
            <a:avLst/>
          </a:prstGeom>
          <a:noFill/>
          <a:ln w="9525">
            <a:noFill/>
            <a:miter lim="800000"/>
            <a:headEnd/>
            <a:tailEnd/>
          </a:ln>
        </p:spPr>
        <p:txBody>
          <a:bodyPr>
            <a:spAutoFit/>
          </a:bodyPr>
          <a:lstStyle/>
          <a:p>
            <a:pPr eaLnBrk="0" hangingPunct="0">
              <a:lnSpc>
                <a:spcPct val="100000"/>
              </a:lnSpc>
              <a:spcBef>
                <a:spcPct val="50000"/>
              </a:spcBef>
              <a:buFont typeface="Wingdings" pitchFamily="2" charset="2"/>
              <a:buNone/>
            </a:pPr>
            <a:r>
              <a:rPr lang="es-ES_tradnl" altLang="es-ES_tradnl" sz="1800" b="1" dirty="0" smtClean="0">
                <a:solidFill>
                  <a:srgbClr val="003166"/>
                </a:solidFill>
                <a:latin typeface="Verdana" pitchFamily="34" charset="0"/>
                <a:ea typeface="Verdana" pitchFamily="34" charset="0"/>
                <a:cs typeface="Verdana" pitchFamily="34" charset="0"/>
              </a:rPr>
              <a:t>EDUCATION/TRAINING/KNOWLEDGE MANAGEMENT GROUP: FORMACION +</a:t>
            </a:r>
            <a:endParaRPr lang="es-ES" altLang="es-ES_tradnl" sz="1800" b="1" dirty="0">
              <a:solidFill>
                <a:srgbClr val="003166"/>
              </a:solidFill>
              <a:latin typeface="Verdana" pitchFamily="34" charset="0"/>
              <a:ea typeface="Verdana" pitchFamily="34" charset="0"/>
              <a:cs typeface="Verdana" pitchFamily="34" charset="0"/>
            </a:endParaRPr>
          </a:p>
        </p:txBody>
      </p:sp>
      <p:sp>
        <p:nvSpPr>
          <p:cNvPr id="40972" name="Text Box 5"/>
          <p:cNvSpPr txBox="1">
            <a:spLocks noChangeArrowheads="1"/>
          </p:cNvSpPr>
          <p:nvPr/>
        </p:nvSpPr>
        <p:spPr bwMode="auto">
          <a:xfrm>
            <a:off x="1907705" y="1772819"/>
            <a:ext cx="7343775" cy="2062103"/>
          </a:xfrm>
          <a:prstGeom prst="rect">
            <a:avLst/>
          </a:prstGeom>
          <a:noFill/>
          <a:ln w="9525">
            <a:noFill/>
            <a:miter lim="800000"/>
            <a:headEnd/>
            <a:tailEnd/>
          </a:ln>
        </p:spPr>
        <p:txBody>
          <a:bodyPr>
            <a:spAutoFit/>
          </a:bodyPr>
          <a:lstStyle/>
          <a:p>
            <a:pPr marL="355600" lvl="1" indent="-268288">
              <a:lnSpc>
                <a:spcPct val="100000"/>
              </a:lnSpc>
              <a:spcBef>
                <a:spcPct val="0"/>
              </a:spcBef>
              <a:buFont typeface="Wingdings" pitchFamily="2" charset="2"/>
              <a:buChar char="v"/>
            </a:pPr>
            <a:r>
              <a:rPr lang="en-US" sz="1600" b="1" dirty="0" smtClean="0">
                <a:solidFill>
                  <a:srgbClr val="002060"/>
                </a:solidFill>
                <a:latin typeface="Verdana" pitchFamily="34" charset="0"/>
                <a:ea typeface="Verdana" pitchFamily="34" charset="0"/>
                <a:cs typeface="Verdana" pitchFamily="34" charset="0"/>
              </a:rPr>
              <a:t>Objectives</a:t>
            </a:r>
            <a:r>
              <a:rPr lang="es-ES" sz="1600" b="1" dirty="0" smtClean="0">
                <a:solidFill>
                  <a:srgbClr val="002060"/>
                </a:solidFill>
                <a:latin typeface="Verdana" pitchFamily="34" charset="0"/>
                <a:ea typeface="Verdana" pitchFamily="34" charset="0"/>
                <a:cs typeface="Verdana" pitchFamily="34" charset="0"/>
              </a:rPr>
              <a:t>: </a:t>
            </a:r>
            <a:r>
              <a:rPr lang="en-US" sz="1600" dirty="0" smtClean="0">
                <a:solidFill>
                  <a:srgbClr val="002060"/>
                </a:solidFill>
                <a:latin typeface="Verdana" pitchFamily="34" charset="0"/>
                <a:ea typeface="Verdana" pitchFamily="34" charset="0"/>
                <a:cs typeface="Verdana" pitchFamily="34" charset="0"/>
              </a:rPr>
              <a:t>Promote coordination of education and training nationally, and Spanish participation in international programs and networks (EU EUROSAFE, IAEA, Latin America)</a:t>
            </a:r>
            <a:endParaRPr lang="es-ES" sz="1600" dirty="0">
              <a:solidFill>
                <a:srgbClr val="002060"/>
              </a:solidFill>
              <a:latin typeface="Verdana" pitchFamily="34" charset="0"/>
              <a:ea typeface="Verdana" pitchFamily="34" charset="0"/>
              <a:cs typeface="Verdana" pitchFamily="34" charset="0"/>
            </a:endParaRPr>
          </a:p>
          <a:p>
            <a:pPr marL="355600" lvl="1" indent="-268288">
              <a:lnSpc>
                <a:spcPct val="100000"/>
              </a:lnSpc>
              <a:spcBef>
                <a:spcPct val="0"/>
              </a:spcBef>
              <a:buFont typeface="Wingdings" pitchFamily="2" charset="2"/>
              <a:buChar char="v"/>
            </a:pPr>
            <a:endParaRPr lang="es-ES" sz="1600" b="1" dirty="0" smtClean="0">
              <a:solidFill>
                <a:srgbClr val="002060"/>
              </a:solidFill>
              <a:latin typeface="Verdana" pitchFamily="34" charset="0"/>
              <a:ea typeface="Verdana" pitchFamily="34" charset="0"/>
              <a:cs typeface="Verdana" pitchFamily="34" charset="0"/>
            </a:endParaRPr>
          </a:p>
          <a:p>
            <a:pPr marL="355600" lvl="1" indent="-268288">
              <a:lnSpc>
                <a:spcPct val="100000"/>
              </a:lnSpc>
              <a:spcBef>
                <a:spcPct val="0"/>
              </a:spcBef>
              <a:buFont typeface="Wingdings" pitchFamily="2" charset="2"/>
              <a:buChar char="v"/>
            </a:pPr>
            <a:r>
              <a:rPr lang="en-US" sz="1600" b="1" dirty="0" smtClean="0">
                <a:solidFill>
                  <a:srgbClr val="002060"/>
                </a:solidFill>
                <a:latin typeface="Verdana" pitchFamily="34" charset="0"/>
                <a:ea typeface="Verdana" pitchFamily="34" charset="0"/>
                <a:cs typeface="Verdana" pitchFamily="34" charset="0"/>
              </a:rPr>
              <a:t>Participants</a:t>
            </a:r>
            <a:r>
              <a:rPr lang="es-ES" sz="1600" b="1" dirty="0" smtClean="0">
                <a:solidFill>
                  <a:srgbClr val="002060"/>
                </a:solidFill>
                <a:latin typeface="Verdana" pitchFamily="34" charset="0"/>
                <a:ea typeface="Verdana" pitchFamily="34" charset="0"/>
                <a:cs typeface="Verdana" pitchFamily="34" charset="0"/>
              </a:rPr>
              <a:t>:</a:t>
            </a:r>
            <a:r>
              <a:rPr lang="es-ES" sz="1600" dirty="0" smtClean="0">
                <a:solidFill>
                  <a:srgbClr val="002060"/>
                </a:solidFill>
                <a:latin typeface="Verdana" pitchFamily="34" charset="0"/>
                <a:ea typeface="Verdana" pitchFamily="34" charset="0"/>
                <a:cs typeface="Verdana" pitchFamily="34" charset="0"/>
              </a:rPr>
              <a:t> </a:t>
            </a:r>
            <a:r>
              <a:rPr lang="es-ES" sz="1600" dirty="0">
                <a:solidFill>
                  <a:srgbClr val="002060"/>
                </a:solidFill>
                <a:latin typeface="Verdana" pitchFamily="34" charset="0"/>
                <a:ea typeface="Verdana" pitchFamily="34" charset="0"/>
                <a:cs typeface="Verdana" pitchFamily="34" charset="0"/>
              </a:rPr>
              <a:t>CIEMAT, TECNATOM, CSN, UPM, UAB, </a:t>
            </a:r>
            <a:r>
              <a:rPr lang="es-ES" sz="1600" dirty="0" smtClean="0">
                <a:solidFill>
                  <a:srgbClr val="002060"/>
                </a:solidFill>
                <a:latin typeface="Verdana" pitchFamily="34" charset="0"/>
                <a:ea typeface="Verdana" pitchFamily="34" charset="0"/>
                <a:cs typeface="Verdana" pitchFamily="34" charset="0"/>
              </a:rPr>
              <a:t>UPV/EHU,  UPV, UPC, UNED, Titania</a:t>
            </a:r>
            <a:r>
              <a:rPr lang="es-ES" sz="1600" dirty="0">
                <a:solidFill>
                  <a:srgbClr val="002060"/>
                </a:solidFill>
                <a:latin typeface="Verdana" pitchFamily="34" charset="0"/>
                <a:ea typeface="Verdana" pitchFamily="34" charset="0"/>
                <a:cs typeface="Verdana" pitchFamily="34" charset="0"/>
              </a:rPr>
              <a:t>, </a:t>
            </a:r>
            <a:r>
              <a:rPr lang="es-ES" sz="1600" dirty="0" smtClean="0">
                <a:solidFill>
                  <a:srgbClr val="002060"/>
                </a:solidFill>
                <a:latin typeface="Verdana" pitchFamily="34" charset="0"/>
                <a:ea typeface="Verdana" pitchFamily="34" charset="0"/>
                <a:cs typeface="Verdana" pitchFamily="34" charset="0"/>
              </a:rPr>
              <a:t>ENUSA</a:t>
            </a:r>
            <a:r>
              <a:rPr lang="es-ES" sz="1600" dirty="0">
                <a:solidFill>
                  <a:srgbClr val="002060"/>
                </a:solidFill>
                <a:latin typeface="Verdana" pitchFamily="34" charset="0"/>
                <a:ea typeface="Verdana" pitchFamily="34" charset="0"/>
                <a:cs typeface="Verdana" pitchFamily="34" charset="0"/>
              </a:rPr>
              <a:t>, Foro Nuclear, </a:t>
            </a:r>
            <a:r>
              <a:rPr lang="es-ES" sz="1600" dirty="0" err="1">
                <a:solidFill>
                  <a:srgbClr val="002060"/>
                </a:solidFill>
                <a:latin typeface="Verdana" pitchFamily="34" charset="0"/>
                <a:ea typeface="Verdana" pitchFamily="34" charset="0"/>
                <a:cs typeface="Verdana" pitchFamily="34" charset="0"/>
              </a:rPr>
              <a:t>Thunder</a:t>
            </a:r>
            <a:r>
              <a:rPr lang="es-ES" sz="1600" dirty="0">
                <a:solidFill>
                  <a:srgbClr val="002060"/>
                </a:solidFill>
                <a:latin typeface="Verdana" pitchFamily="34" charset="0"/>
                <a:ea typeface="Verdana" pitchFamily="34" charset="0"/>
                <a:cs typeface="Verdana" pitchFamily="34" charset="0"/>
              </a:rPr>
              <a:t>, INDRA </a:t>
            </a:r>
            <a:r>
              <a:rPr lang="es-ES" sz="1600" dirty="0" smtClean="0">
                <a:solidFill>
                  <a:srgbClr val="002060"/>
                </a:solidFill>
                <a:latin typeface="Verdana" pitchFamily="34" charset="0"/>
                <a:ea typeface="Verdana" pitchFamily="34" charset="0"/>
                <a:cs typeface="Verdana" pitchFamily="34" charset="0"/>
              </a:rPr>
              <a:t>and ENDESA</a:t>
            </a:r>
            <a:r>
              <a:rPr lang="es-ES" sz="1600" dirty="0">
                <a:solidFill>
                  <a:srgbClr val="663300"/>
                </a:solidFill>
                <a:latin typeface="Verdana" pitchFamily="34" charset="0"/>
                <a:ea typeface="Verdana" pitchFamily="34" charset="0"/>
                <a:cs typeface="Verdana" pitchFamily="34" charset="0"/>
              </a:rPr>
              <a:t>	</a:t>
            </a:r>
          </a:p>
          <a:p>
            <a:pPr marL="355600" lvl="1" indent="-268288">
              <a:lnSpc>
                <a:spcPct val="100000"/>
              </a:lnSpc>
              <a:spcBef>
                <a:spcPct val="0"/>
              </a:spcBef>
              <a:buFont typeface="Wingdings" pitchFamily="2" charset="2"/>
              <a:buNone/>
            </a:pPr>
            <a:endParaRPr lang="es-ES" sz="1600" dirty="0">
              <a:solidFill>
                <a:srgbClr val="002060"/>
              </a:solidFill>
              <a:latin typeface="Verdana" pitchFamily="34" charset="0"/>
              <a:ea typeface="Verdana" pitchFamily="34" charset="0"/>
              <a:cs typeface="Verdana" pitchFamily="34" charset="0"/>
            </a:endParaRPr>
          </a:p>
        </p:txBody>
      </p:sp>
      <p:pic>
        <p:nvPicPr>
          <p:cNvPr id="40973" name="Picture 5"/>
          <p:cNvPicPr>
            <a:picLocks noChangeAspect="1" noChangeArrowheads="1"/>
          </p:cNvPicPr>
          <p:nvPr/>
        </p:nvPicPr>
        <p:blipFill>
          <a:blip r:embed="rId4" cstate="print"/>
          <a:srcRect/>
          <a:stretch>
            <a:fillRect/>
          </a:stretch>
        </p:blipFill>
        <p:spPr bwMode="auto">
          <a:xfrm>
            <a:off x="-36511" y="1152525"/>
            <a:ext cx="1865313" cy="2205038"/>
          </a:xfrm>
          <a:prstGeom prst="rect">
            <a:avLst/>
          </a:prstGeom>
          <a:noFill/>
          <a:ln w="9525">
            <a:noFill/>
            <a:miter lim="800000"/>
            <a:headEnd/>
            <a:tailEnd/>
          </a:ln>
        </p:spPr>
      </p:pic>
      <p:sp>
        <p:nvSpPr>
          <p:cNvPr id="40974" name="46 Rectángulo"/>
          <p:cNvSpPr>
            <a:spLocks noChangeArrowheads="1"/>
          </p:cNvSpPr>
          <p:nvPr/>
        </p:nvSpPr>
        <p:spPr bwMode="auto">
          <a:xfrm>
            <a:off x="1979715" y="3861050"/>
            <a:ext cx="6929437" cy="369887"/>
          </a:xfrm>
          <a:prstGeom prst="rect">
            <a:avLst/>
          </a:prstGeom>
          <a:noFill/>
          <a:ln w="9525">
            <a:noFill/>
            <a:miter lim="800000"/>
            <a:headEnd/>
            <a:tailEnd/>
          </a:ln>
        </p:spPr>
        <p:txBody>
          <a:bodyPr>
            <a:spAutoFit/>
          </a:bodyPr>
          <a:lstStyle/>
          <a:p>
            <a:pPr eaLnBrk="0" hangingPunct="0">
              <a:lnSpc>
                <a:spcPct val="100000"/>
              </a:lnSpc>
              <a:spcBef>
                <a:spcPct val="50000"/>
              </a:spcBef>
              <a:buFont typeface="Wingdings" pitchFamily="2" charset="2"/>
              <a:buNone/>
            </a:pPr>
            <a:r>
              <a:rPr lang="es-ES_tradnl" altLang="es-ES_tradnl" sz="1800" b="1" dirty="0" smtClean="0">
                <a:solidFill>
                  <a:srgbClr val="003166"/>
                </a:solidFill>
                <a:latin typeface="Verdana" pitchFamily="34" charset="0"/>
                <a:ea typeface="Verdana" pitchFamily="34" charset="0"/>
                <a:cs typeface="Verdana" pitchFamily="34" charset="0"/>
              </a:rPr>
              <a:t>CAPABILITIES PROJECT</a:t>
            </a:r>
            <a:endParaRPr lang="es-ES" altLang="es-ES_tradnl" sz="1800" b="1" dirty="0">
              <a:solidFill>
                <a:srgbClr val="003166"/>
              </a:solidFill>
              <a:latin typeface="Verdana" pitchFamily="34" charset="0"/>
              <a:ea typeface="Verdana" pitchFamily="34" charset="0"/>
              <a:cs typeface="Verdana" pitchFamily="34" charset="0"/>
            </a:endParaRPr>
          </a:p>
        </p:txBody>
      </p:sp>
      <p:sp>
        <p:nvSpPr>
          <p:cNvPr id="40975" name="Text Box 5"/>
          <p:cNvSpPr txBox="1">
            <a:spLocks noChangeArrowheads="1"/>
          </p:cNvSpPr>
          <p:nvPr/>
        </p:nvSpPr>
        <p:spPr bwMode="auto">
          <a:xfrm>
            <a:off x="1907705" y="4293102"/>
            <a:ext cx="7128792" cy="2062103"/>
          </a:xfrm>
          <a:prstGeom prst="rect">
            <a:avLst/>
          </a:prstGeom>
          <a:noFill/>
          <a:ln w="9525">
            <a:noFill/>
            <a:miter lim="800000"/>
            <a:headEnd/>
            <a:tailEnd/>
          </a:ln>
        </p:spPr>
        <p:txBody>
          <a:bodyPr wrap="square">
            <a:spAutoFit/>
          </a:bodyPr>
          <a:lstStyle/>
          <a:p>
            <a:pPr marL="355600" lvl="1" indent="-268288">
              <a:lnSpc>
                <a:spcPct val="100000"/>
              </a:lnSpc>
              <a:spcBef>
                <a:spcPct val="0"/>
              </a:spcBef>
              <a:buFont typeface="Wingdings" pitchFamily="2" charset="2"/>
              <a:buChar char="v"/>
            </a:pPr>
            <a:r>
              <a:rPr lang="es-ES" sz="1600" b="1" dirty="0" err="1" smtClean="0">
                <a:solidFill>
                  <a:srgbClr val="002060"/>
                </a:solidFill>
                <a:latin typeface="Verdana" pitchFamily="34" charset="0"/>
                <a:ea typeface="Verdana" pitchFamily="34" charset="0"/>
                <a:cs typeface="Verdana" pitchFamily="34" charset="0"/>
              </a:rPr>
              <a:t>Objectives</a:t>
            </a:r>
            <a:r>
              <a:rPr lang="es-ES" sz="1600" b="1" dirty="0">
                <a:solidFill>
                  <a:srgbClr val="002060"/>
                </a:solidFill>
                <a:latin typeface="Verdana" pitchFamily="34" charset="0"/>
                <a:ea typeface="Verdana" pitchFamily="34" charset="0"/>
                <a:cs typeface="Verdana" pitchFamily="34" charset="0"/>
              </a:rPr>
              <a:t>: </a:t>
            </a:r>
          </a:p>
          <a:p>
            <a:pPr marL="539750" lvl="2" indent="-184150">
              <a:lnSpc>
                <a:spcPct val="100000"/>
              </a:lnSpc>
              <a:spcBef>
                <a:spcPct val="0"/>
              </a:spcBef>
              <a:buFont typeface="Wingdings" pitchFamily="2" charset="2"/>
              <a:buChar char="§"/>
            </a:pPr>
            <a:r>
              <a:rPr lang="en-US" sz="1600" dirty="0" smtClean="0">
                <a:solidFill>
                  <a:srgbClr val="002060"/>
                </a:solidFill>
                <a:latin typeface="Verdana" pitchFamily="34" charset="0"/>
                <a:ea typeface="Verdana" pitchFamily="34" charset="0"/>
                <a:cs typeface="Verdana" pitchFamily="34" charset="0"/>
              </a:rPr>
              <a:t>Phase 1: Analyze the current capabilities of the Spanish industry to face a new nuclear project </a:t>
            </a:r>
          </a:p>
          <a:p>
            <a:pPr marL="539750" lvl="2" indent="-184150">
              <a:lnSpc>
                <a:spcPct val="100000"/>
              </a:lnSpc>
              <a:spcBef>
                <a:spcPct val="0"/>
              </a:spcBef>
              <a:buFont typeface="Wingdings" pitchFamily="2" charset="2"/>
              <a:buChar char="§"/>
            </a:pPr>
            <a:r>
              <a:rPr lang="en-US" sz="1600" dirty="0" smtClean="0">
                <a:solidFill>
                  <a:srgbClr val="002060"/>
                </a:solidFill>
                <a:latin typeface="Verdana" pitchFamily="34" charset="0"/>
                <a:ea typeface="Verdana" pitchFamily="34" charset="0"/>
                <a:cs typeface="Verdana" pitchFamily="34" charset="0"/>
              </a:rPr>
              <a:t>Phase 2: Promote that the Spanish suppliers have the necessary skills to participate in new nuclear projects</a:t>
            </a:r>
          </a:p>
          <a:p>
            <a:pPr marL="539750" lvl="2" indent="-184150">
              <a:lnSpc>
                <a:spcPct val="100000"/>
              </a:lnSpc>
              <a:spcBef>
                <a:spcPct val="0"/>
              </a:spcBef>
              <a:buFont typeface="Wingdings" pitchFamily="2" charset="2"/>
              <a:buChar char="§"/>
            </a:pPr>
            <a:endParaRPr lang="es-ES" sz="1600" dirty="0" smtClean="0">
              <a:solidFill>
                <a:srgbClr val="002060"/>
              </a:solidFill>
              <a:latin typeface="Verdana" pitchFamily="34" charset="0"/>
              <a:ea typeface="Verdana" pitchFamily="34" charset="0"/>
              <a:cs typeface="Verdana" pitchFamily="34" charset="0"/>
            </a:endParaRPr>
          </a:p>
          <a:p>
            <a:pPr marL="355600" lvl="1" indent="-268288">
              <a:lnSpc>
                <a:spcPct val="100000"/>
              </a:lnSpc>
              <a:spcBef>
                <a:spcPct val="0"/>
              </a:spcBef>
              <a:buFont typeface="Wingdings" pitchFamily="2" charset="2"/>
              <a:buChar char="v"/>
            </a:pPr>
            <a:r>
              <a:rPr lang="es-ES" sz="1600" b="1" dirty="0" err="1" smtClean="0">
                <a:solidFill>
                  <a:srgbClr val="002060"/>
                </a:solidFill>
                <a:latin typeface="Verdana" pitchFamily="34" charset="0"/>
                <a:ea typeface="Verdana" pitchFamily="34" charset="0"/>
                <a:cs typeface="Verdana" pitchFamily="34" charset="0"/>
              </a:rPr>
              <a:t>Participants</a:t>
            </a:r>
            <a:r>
              <a:rPr lang="es-ES" sz="1600" b="1" dirty="0">
                <a:solidFill>
                  <a:srgbClr val="002060"/>
                </a:solidFill>
                <a:latin typeface="Verdana" pitchFamily="34" charset="0"/>
                <a:ea typeface="Verdana" pitchFamily="34" charset="0"/>
                <a:cs typeface="Verdana" pitchFamily="34" charset="0"/>
              </a:rPr>
              <a:t>:</a:t>
            </a:r>
            <a:r>
              <a:rPr lang="es-ES" sz="1600" dirty="0">
                <a:solidFill>
                  <a:srgbClr val="002060"/>
                </a:solidFill>
                <a:latin typeface="Verdana" pitchFamily="34" charset="0"/>
                <a:ea typeface="Verdana" pitchFamily="34" charset="0"/>
                <a:cs typeface="Verdana" pitchFamily="34" charset="0"/>
              </a:rPr>
              <a:t> Endesa, Iberdrola, </a:t>
            </a:r>
            <a:r>
              <a:rPr lang="es-ES" sz="1600" dirty="0" smtClean="0">
                <a:solidFill>
                  <a:srgbClr val="002060"/>
                </a:solidFill>
                <a:latin typeface="Verdana" pitchFamily="34" charset="0"/>
                <a:ea typeface="Verdana" pitchFamily="34" charset="0"/>
                <a:cs typeface="Verdana" pitchFamily="34" charset="0"/>
              </a:rPr>
              <a:t>GNF, </a:t>
            </a:r>
            <a:r>
              <a:rPr lang="es-ES" sz="1600" dirty="0">
                <a:solidFill>
                  <a:srgbClr val="002060"/>
                </a:solidFill>
                <a:latin typeface="Verdana" pitchFamily="34" charset="0"/>
                <a:ea typeface="Verdana" pitchFamily="34" charset="0"/>
                <a:cs typeface="Verdana" pitchFamily="34" charset="0"/>
              </a:rPr>
              <a:t>Foro </a:t>
            </a:r>
            <a:r>
              <a:rPr lang="es-ES" sz="1600" dirty="0" smtClean="0">
                <a:solidFill>
                  <a:srgbClr val="002060"/>
                </a:solidFill>
                <a:latin typeface="Verdana" pitchFamily="34" charset="0"/>
                <a:ea typeface="Verdana" pitchFamily="34" charset="0"/>
                <a:cs typeface="Verdana" pitchFamily="34" charset="0"/>
              </a:rPr>
              <a:t>Nuclear</a:t>
            </a:r>
          </a:p>
          <a:p>
            <a:pPr marL="355600" lvl="1" indent="-268288">
              <a:lnSpc>
                <a:spcPct val="100000"/>
              </a:lnSpc>
              <a:spcBef>
                <a:spcPct val="0"/>
              </a:spcBef>
              <a:buNone/>
            </a:pPr>
            <a:r>
              <a:rPr lang="es-ES" sz="1600" dirty="0" smtClean="0">
                <a:solidFill>
                  <a:srgbClr val="663300"/>
                </a:solidFill>
                <a:ea typeface="Calibri" pitchFamily="34" charset="0"/>
                <a:cs typeface="Arial" charset="0"/>
              </a:rPr>
              <a:t>     W</a:t>
            </a:r>
            <a:r>
              <a:rPr lang="es-ES" sz="1600" dirty="0">
                <a:solidFill>
                  <a:srgbClr val="663300"/>
                </a:solidFill>
                <a:ea typeface="Calibri" pitchFamily="34" charset="0"/>
                <a:cs typeface="Arial" charset="0"/>
              </a:rPr>
              <a:t>, GE, </a:t>
            </a:r>
            <a:r>
              <a:rPr lang="es-ES" sz="1600" dirty="0" smtClean="0">
                <a:solidFill>
                  <a:srgbClr val="663300"/>
                </a:solidFill>
                <a:ea typeface="Calibri" pitchFamily="34" charset="0"/>
                <a:cs typeface="Arial" charset="0"/>
              </a:rPr>
              <a:t>AREVA</a:t>
            </a:r>
            <a:endParaRPr lang="es-ES" sz="1600" dirty="0">
              <a:solidFill>
                <a:srgbClr val="002060"/>
              </a:solidFill>
              <a:ea typeface="Calibri" pitchFamily="34" charset="0"/>
              <a:cs typeface="Arial" charset="0"/>
            </a:endParaRPr>
          </a:p>
        </p:txBody>
      </p:sp>
      <p:pic>
        <p:nvPicPr>
          <p:cNvPr id="40976" name="Picture 2"/>
          <p:cNvPicPr>
            <a:picLocks noChangeAspect="1" noChangeArrowheads="1"/>
          </p:cNvPicPr>
          <p:nvPr/>
        </p:nvPicPr>
        <p:blipFill>
          <a:blip r:embed="rId5" cstate="print"/>
          <a:srcRect/>
          <a:stretch>
            <a:fillRect/>
          </a:stretch>
        </p:blipFill>
        <p:spPr bwMode="auto">
          <a:xfrm>
            <a:off x="0" y="3357563"/>
            <a:ext cx="1847850" cy="1312862"/>
          </a:xfrm>
          <a:prstGeom prst="rect">
            <a:avLst/>
          </a:prstGeom>
          <a:noFill/>
          <a:ln w="9525" algn="ctr">
            <a:noFill/>
            <a:miter lim="800000"/>
            <a:headEnd/>
            <a:tailEnd/>
          </a:ln>
        </p:spPr>
      </p:pic>
      <p:pic>
        <p:nvPicPr>
          <p:cNvPr id="40977" name="Picture 4"/>
          <p:cNvPicPr>
            <a:picLocks noChangeAspect="1" noChangeArrowheads="1"/>
          </p:cNvPicPr>
          <p:nvPr/>
        </p:nvPicPr>
        <p:blipFill>
          <a:blip r:embed="rId6" cstate="print"/>
          <a:srcRect/>
          <a:stretch>
            <a:fillRect/>
          </a:stretch>
        </p:blipFill>
        <p:spPr bwMode="auto">
          <a:xfrm>
            <a:off x="0" y="5949950"/>
            <a:ext cx="1270000" cy="755650"/>
          </a:xfrm>
          <a:prstGeom prst="rect">
            <a:avLst/>
          </a:prstGeom>
          <a:noFill/>
          <a:ln w="9525">
            <a:noFill/>
            <a:miter lim="800000"/>
            <a:headEnd/>
            <a:tailEnd/>
          </a:ln>
        </p:spPr>
      </p:pic>
      <p:pic>
        <p:nvPicPr>
          <p:cNvPr id="40978" name="Picture 5"/>
          <p:cNvPicPr>
            <a:picLocks noChangeAspect="1" noChangeArrowheads="1"/>
          </p:cNvPicPr>
          <p:nvPr/>
        </p:nvPicPr>
        <p:blipFill>
          <a:blip r:embed="rId7" cstate="print"/>
          <a:srcRect r="61" b="3529"/>
          <a:stretch>
            <a:fillRect/>
          </a:stretch>
        </p:blipFill>
        <p:spPr bwMode="auto">
          <a:xfrm>
            <a:off x="0" y="4724400"/>
            <a:ext cx="1169988" cy="865188"/>
          </a:xfrm>
          <a:prstGeom prst="rect">
            <a:avLst/>
          </a:prstGeom>
          <a:noFill/>
          <a:ln w="9525">
            <a:noFill/>
            <a:miter lim="800000"/>
            <a:headEnd/>
            <a:tailEnd/>
          </a:ln>
        </p:spPr>
      </p:pic>
      <p:pic>
        <p:nvPicPr>
          <p:cNvPr id="40979" name="Picture 3" descr="AP1000 with callouts"/>
          <p:cNvPicPr>
            <a:picLocks noChangeAspect="1" noChangeArrowheads="1"/>
          </p:cNvPicPr>
          <p:nvPr/>
        </p:nvPicPr>
        <p:blipFill>
          <a:blip r:embed="rId8" cstate="print"/>
          <a:srcRect/>
          <a:stretch>
            <a:fillRect/>
          </a:stretch>
        </p:blipFill>
        <p:spPr bwMode="auto">
          <a:xfrm>
            <a:off x="790575" y="5229231"/>
            <a:ext cx="1189038" cy="792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3" cstate="print"/>
          <a:srcRect l="35889" t="62500" r="44336" b="16992"/>
          <a:stretch>
            <a:fillRect/>
          </a:stretch>
        </p:blipFill>
        <p:spPr bwMode="auto">
          <a:xfrm>
            <a:off x="7956552" y="17467"/>
            <a:ext cx="1144588" cy="890587"/>
          </a:xfrm>
          <a:prstGeom prst="rect">
            <a:avLst/>
          </a:prstGeom>
          <a:noFill/>
          <a:ln w="9525">
            <a:noFill/>
            <a:miter lim="800000"/>
            <a:headEnd/>
            <a:tailEnd/>
          </a:ln>
        </p:spPr>
      </p:pic>
      <p:cxnSp>
        <p:nvCxnSpPr>
          <p:cNvPr id="10" name="9 Conector recto"/>
          <p:cNvCxnSpPr/>
          <p:nvPr/>
        </p:nvCxnSpPr>
        <p:spPr>
          <a:xfrm>
            <a:off x="0" y="1052513"/>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50" name="49 Conector recto"/>
          <p:cNvCxnSpPr/>
          <p:nvPr/>
        </p:nvCxnSpPr>
        <p:spPr>
          <a:xfrm>
            <a:off x="1908178" y="4005064"/>
            <a:ext cx="723582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0971" name="50 Rectángulo"/>
          <p:cNvSpPr>
            <a:spLocks noChangeArrowheads="1"/>
          </p:cNvSpPr>
          <p:nvPr/>
        </p:nvSpPr>
        <p:spPr bwMode="auto">
          <a:xfrm>
            <a:off x="2223694" y="1823294"/>
            <a:ext cx="6929437" cy="369888"/>
          </a:xfrm>
          <a:prstGeom prst="rect">
            <a:avLst/>
          </a:prstGeom>
          <a:noFill/>
          <a:ln w="9525">
            <a:noFill/>
            <a:miter lim="800000"/>
            <a:headEnd/>
            <a:tailEnd/>
          </a:ln>
        </p:spPr>
        <p:txBody>
          <a:bodyPr>
            <a:spAutoFit/>
          </a:bodyPr>
          <a:lstStyle/>
          <a:p>
            <a:pPr eaLnBrk="0" hangingPunct="0">
              <a:lnSpc>
                <a:spcPct val="100000"/>
              </a:lnSpc>
              <a:spcBef>
                <a:spcPct val="50000"/>
              </a:spcBef>
              <a:buFont typeface="Wingdings" pitchFamily="2" charset="2"/>
              <a:buNone/>
            </a:pPr>
            <a:r>
              <a:rPr lang="es-ES_tradnl" altLang="es-ES_tradnl" sz="1800" b="1" dirty="0" smtClean="0">
                <a:solidFill>
                  <a:srgbClr val="003166"/>
                </a:solidFill>
                <a:latin typeface="Verdana" pitchFamily="34" charset="0"/>
                <a:ea typeface="Verdana" pitchFamily="34" charset="0"/>
                <a:cs typeface="Verdana" pitchFamily="34" charset="0"/>
              </a:rPr>
              <a:t>HORIZON 2020</a:t>
            </a:r>
            <a:endParaRPr lang="es-ES" altLang="es-ES_tradnl" sz="1800" b="1" dirty="0">
              <a:solidFill>
                <a:srgbClr val="003166"/>
              </a:solidFill>
              <a:latin typeface="Verdana" pitchFamily="34" charset="0"/>
              <a:ea typeface="Verdana" pitchFamily="34" charset="0"/>
              <a:cs typeface="Verdana" pitchFamily="34" charset="0"/>
            </a:endParaRPr>
          </a:p>
        </p:txBody>
      </p:sp>
      <p:sp>
        <p:nvSpPr>
          <p:cNvPr id="40972" name="Text Box 5"/>
          <p:cNvSpPr txBox="1">
            <a:spLocks noChangeArrowheads="1"/>
          </p:cNvSpPr>
          <p:nvPr/>
        </p:nvSpPr>
        <p:spPr bwMode="auto">
          <a:xfrm>
            <a:off x="1929852" y="2491804"/>
            <a:ext cx="7056784" cy="1077218"/>
          </a:xfrm>
          <a:prstGeom prst="rect">
            <a:avLst/>
          </a:prstGeom>
          <a:noFill/>
          <a:ln w="9525">
            <a:noFill/>
            <a:miter lim="800000"/>
            <a:headEnd/>
            <a:tailEnd/>
          </a:ln>
        </p:spPr>
        <p:txBody>
          <a:bodyPr wrap="square">
            <a:spAutoFit/>
          </a:bodyPr>
          <a:lstStyle/>
          <a:p>
            <a:pPr marL="355600" lvl="1" indent="-268288">
              <a:lnSpc>
                <a:spcPct val="100000"/>
              </a:lnSpc>
              <a:spcBef>
                <a:spcPct val="0"/>
              </a:spcBef>
              <a:buFont typeface="Wingdings" pitchFamily="2" charset="2"/>
              <a:buChar char="v"/>
            </a:pPr>
            <a:r>
              <a:rPr lang="en-US" sz="1600" b="1" dirty="0" smtClean="0">
                <a:solidFill>
                  <a:srgbClr val="002060"/>
                </a:solidFill>
                <a:latin typeface="Verdana" pitchFamily="34" charset="0"/>
                <a:ea typeface="Verdana" pitchFamily="34" charset="0"/>
                <a:cs typeface="Verdana" pitchFamily="34" charset="0"/>
              </a:rPr>
              <a:t>Monitoring</a:t>
            </a:r>
            <a:r>
              <a:rPr lang="en-US" sz="1600" dirty="0" smtClean="0">
                <a:solidFill>
                  <a:srgbClr val="002060"/>
                </a:solidFill>
                <a:latin typeface="Verdana" pitchFamily="34" charset="0"/>
                <a:ea typeface="Verdana" pitchFamily="34" charset="0"/>
                <a:cs typeface="Verdana" pitchFamily="34" charset="0"/>
              </a:rPr>
              <a:t> European </a:t>
            </a:r>
            <a:r>
              <a:rPr lang="en-US" sz="1600" dirty="0" err="1" smtClean="0">
                <a:solidFill>
                  <a:srgbClr val="002060"/>
                </a:solidFill>
                <a:latin typeface="Verdana" pitchFamily="34" charset="0"/>
                <a:ea typeface="Verdana" pitchFamily="34" charset="0"/>
                <a:cs typeface="Verdana" pitchFamily="34" charset="0"/>
              </a:rPr>
              <a:t>Euratom</a:t>
            </a:r>
            <a:r>
              <a:rPr lang="en-US" sz="1600" dirty="0" smtClean="0">
                <a:solidFill>
                  <a:srgbClr val="002060"/>
                </a:solidFill>
                <a:latin typeface="Verdana" pitchFamily="34" charset="0"/>
                <a:ea typeface="Verdana" pitchFamily="34" charset="0"/>
                <a:cs typeface="Verdana" pitchFamily="34" charset="0"/>
              </a:rPr>
              <a:t> programs within the Horizon 2020 program, in order to inform CEIDEN members of opportunities for R&amp;D in Europe, and promote a coordinated Spanish participation</a:t>
            </a:r>
            <a:endParaRPr lang="es-ES" sz="1600" dirty="0">
              <a:solidFill>
                <a:srgbClr val="002060"/>
              </a:solidFill>
              <a:latin typeface="Verdana" pitchFamily="34" charset="0"/>
              <a:ea typeface="Verdana" pitchFamily="34" charset="0"/>
              <a:cs typeface="Verdana" pitchFamily="34" charset="0"/>
            </a:endParaRPr>
          </a:p>
        </p:txBody>
      </p:sp>
      <p:sp>
        <p:nvSpPr>
          <p:cNvPr id="40974" name="46 Rectángulo"/>
          <p:cNvSpPr>
            <a:spLocks noChangeArrowheads="1"/>
          </p:cNvSpPr>
          <p:nvPr/>
        </p:nvSpPr>
        <p:spPr bwMode="auto">
          <a:xfrm>
            <a:off x="2142431" y="4417410"/>
            <a:ext cx="5184576" cy="369887"/>
          </a:xfrm>
          <a:prstGeom prst="rect">
            <a:avLst/>
          </a:prstGeom>
          <a:noFill/>
          <a:ln w="9525">
            <a:noFill/>
            <a:miter lim="800000"/>
            <a:headEnd/>
            <a:tailEnd/>
          </a:ln>
        </p:spPr>
        <p:txBody>
          <a:bodyPr wrap="square">
            <a:spAutoFit/>
          </a:bodyPr>
          <a:lstStyle/>
          <a:p>
            <a:pPr eaLnBrk="0" hangingPunct="0">
              <a:lnSpc>
                <a:spcPct val="100000"/>
              </a:lnSpc>
              <a:spcBef>
                <a:spcPct val="50000"/>
              </a:spcBef>
              <a:buFont typeface="Wingdings" pitchFamily="2" charset="2"/>
              <a:buNone/>
            </a:pPr>
            <a:r>
              <a:rPr lang="es-ES_tradnl" altLang="es-ES_tradnl" sz="1800" b="1" dirty="0" smtClean="0">
                <a:solidFill>
                  <a:srgbClr val="003166"/>
                </a:solidFill>
                <a:latin typeface="Verdana" pitchFamily="34" charset="0"/>
                <a:ea typeface="Verdana" pitchFamily="34" charset="0"/>
                <a:cs typeface="Verdana" pitchFamily="34" charset="0"/>
              </a:rPr>
              <a:t>SNE-TP</a:t>
            </a:r>
            <a:endParaRPr lang="es-ES" altLang="es-ES_tradnl" sz="1800" b="1" dirty="0">
              <a:solidFill>
                <a:srgbClr val="003166"/>
              </a:solidFill>
              <a:latin typeface="Verdana" pitchFamily="34" charset="0"/>
              <a:ea typeface="Verdana" pitchFamily="34" charset="0"/>
              <a:cs typeface="Verdana" pitchFamily="34" charset="0"/>
            </a:endParaRPr>
          </a:p>
        </p:txBody>
      </p:sp>
      <p:sp>
        <p:nvSpPr>
          <p:cNvPr id="40975" name="Text Box 5"/>
          <p:cNvSpPr txBox="1">
            <a:spLocks noChangeArrowheads="1"/>
          </p:cNvSpPr>
          <p:nvPr/>
        </p:nvSpPr>
        <p:spPr bwMode="auto">
          <a:xfrm>
            <a:off x="1878829" y="4979307"/>
            <a:ext cx="7056784" cy="1077218"/>
          </a:xfrm>
          <a:prstGeom prst="rect">
            <a:avLst/>
          </a:prstGeom>
          <a:noFill/>
          <a:ln w="9525">
            <a:noFill/>
            <a:miter lim="800000"/>
            <a:headEnd/>
            <a:tailEnd/>
          </a:ln>
        </p:spPr>
        <p:txBody>
          <a:bodyPr wrap="square">
            <a:spAutoFit/>
          </a:bodyPr>
          <a:lstStyle/>
          <a:p>
            <a:pPr marL="355600" lvl="1" indent="-268288">
              <a:lnSpc>
                <a:spcPct val="100000"/>
              </a:lnSpc>
              <a:spcBef>
                <a:spcPct val="0"/>
              </a:spcBef>
              <a:buFont typeface="Wingdings" pitchFamily="2" charset="2"/>
              <a:buChar char="v"/>
            </a:pPr>
            <a:r>
              <a:rPr lang="en-US" sz="1600" b="1" dirty="0" smtClean="0">
                <a:solidFill>
                  <a:srgbClr val="002060"/>
                </a:solidFill>
                <a:latin typeface="Verdana" pitchFamily="34" charset="0"/>
                <a:ea typeface="Verdana" pitchFamily="34" charset="0"/>
                <a:cs typeface="Verdana" pitchFamily="34" charset="0"/>
              </a:rPr>
              <a:t>Monitoring</a:t>
            </a:r>
            <a:r>
              <a:rPr lang="en-US" sz="1600" dirty="0" smtClean="0">
                <a:solidFill>
                  <a:srgbClr val="002060"/>
                </a:solidFill>
                <a:latin typeface="Verdana" pitchFamily="34" charset="0"/>
                <a:ea typeface="Verdana" pitchFamily="34" charset="0"/>
                <a:cs typeface="Verdana" pitchFamily="34" charset="0"/>
              </a:rPr>
              <a:t> of activities of the European Technology Platform for Sustainable Nuclear Energy, which define the strategic lines of support for R&amp;D in Europe Nuclear Fission</a:t>
            </a:r>
          </a:p>
          <a:p>
            <a:pPr marL="355600" lvl="1" indent="-268288">
              <a:lnSpc>
                <a:spcPct val="100000"/>
              </a:lnSpc>
              <a:spcBef>
                <a:spcPct val="0"/>
              </a:spcBef>
              <a:buFont typeface="Wingdings" pitchFamily="2" charset="2"/>
              <a:buChar char="v"/>
            </a:pPr>
            <a:endParaRPr lang="es-ES" sz="1600" dirty="0">
              <a:solidFill>
                <a:srgbClr val="002060"/>
              </a:solidFill>
              <a:latin typeface="Verdana" pitchFamily="34" charset="0"/>
              <a:ea typeface="Verdana" pitchFamily="34" charset="0"/>
              <a:cs typeface="Verdana" pitchFamily="34" charset="0"/>
            </a:endParaRPr>
          </a:p>
        </p:txBody>
      </p:sp>
      <p:pic>
        <p:nvPicPr>
          <p:cNvPr id="60418" name="Picture 2"/>
          <p:cNvPicPr>
            <a:picLocks noChangeAspect="1" noChangeArrowheads="1"/>
          </p:cNvPicPr>
          <p:nvPr/>
        </p:nvPicPr>
        <p:blipFill>
          <a:blip r:embed="rId4" cstate="print"/>
          <a:srcRect/>
          <a:stretch>
            <a:fillRect/>
          </a:stretch>
        </p:blipFill>
        <p:spPr bwMode="auto">
          <a:xfrm>
            <a:off x="141825" y="2087825"/>
            <a:ext cx="1866234" cy="1368151"/>
          </a:xfrm>
          <a:prstGeom prst="rect">
            <a:avLst/>
          </a:prstGeom>
          <a:noFill/>
          <a:ln w="9525">
            <a:noFill/>
            <a:miter lim="800000"/>
            <a:headEnd/>
            <a:tailEnd/>
          </a:ln>
        </p:spPr>
      </p:pic>
      <p:pic>
        <p:nvPicPr>
          <p:cNvPr id="60420" name="Picture 4"/>
          <p:cNvPicPr>
            <a:picLocks noChangeAspect="1" noChangeArrowheads="1"/>
          </p:cNvPicPr>
          <p:nvPr/>
        </p:nvPicPr>
        <p:blipFill>
          <a:blip r:embed="rId5" cstate="print"/>
          <a:srcRect/>
          <a:stretch>
            <a:fillRect/>
          </a:stretch>
        </p:blipFill>
        <p:spPr bwMode="auto">
          <a:xfrm>
            <a:off x="141825" y="4769857"/>
            <a:ext cx="1728192" cy="1080120"/>
          </a:xfrm>
          <a:prstGeom prst="rect">
            <a:avLst/>
          </a:prstGeom>
          <a:noFill/>
          <a:ln w="9525">
            <a:noFill/>
            <a:miter lim="800000"/>
            <a:headEnd/>
            <a:tailEnd/>
          </a:ln>
        </p:spPr>
      </p:pic>
      <p:cxnSp>
        <p:nvCxnSpPr>
          <p:cNvPr id="22" name="21 Conector recto"/>
          <p:cNvCxnSpPr/>
          <p:nvPr/>
        </p:nvCxnSpPr>
        <p:spPr>
          <a:xfrm>
            <a:off x="1818187" y="6309320"/>
            <a:ext cx="723582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7" name="Rectangle 2"/>
          <p:cNvSpPr txBox="1">
            <a:spLocks noChangeArrowheads="1"/>
          </p:cNvSpPr>
          <p:nvPr/>
        </p:nvSpPr>
        <p:spPr bwMode="auto">
          <a:xfrm>
            <a:off x="144463" y="549281"/>
            <a:ext cx="9180512" cy="5365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90000"/>
              </a:lnSpc>
              <a:spcBef>
                <a:spcPct val="20000"/>
              </a:spcBef>
              <a:spcAft>
                <a:spcPct val="0"/>
              </a:spcAft>
              <a:buClr>
                <a:schemeClr val="hlink"/>
              </a:buClr>
              <a:buSzPct val="80000"/>
              <a:buFontTx/>
              <a:buNone/>
              <a:tabLst>
                <a:tab pos="-457200" algn="l"/>
                <a:tab pos="180975" algn="l"/>
                <a:tab pos="457200" algn="l"/>
                <a:tab pos="5670550" algn="l"/>
              </a:tabLst>
              <a:defRPr/>
            </a:pPr>
            <a:r>
              <a:rPr kumimoji="0" lang="es-ES_tradnl" altLang="ko-KR" sz="2400" b="1" i="0" u="none" strike="noStrike" kern="1200" cap="none" spc="0" normalizeH="0" baseline="0" noProof="0" dirty="0" smtClean="0">
                <a:ln>
                  <a:noFill/>
                </a:ln>
                <a:solidFill>
                  <a:srgbClr val="002060"/>
                </a:solidFill>
                <a:effectLst/>
                <a:uLnTx/>
                <a:uFillTx/>
                <a:latin typeface="Verdana" pitchFamily="34" charset="0"/>
                <a:ea typeface="굴림" pitchFamily="34" charset="-127"/>
                <a:cs typeface="+mj-cs"/>
              </a:rPr>
              <a:t>CROSS-CUTTING TOPICS (2/2)</a:t>
            </a:r>
            <a:endParaRPr kumimoji="0" lang="es-ES" sz="2400" b="1" i="0" u="none" strike="noStrike" kern="1200" cap="none" spc="0" normalizeH="0" baseline="0" noProof="0" dirty="0" smtClean="0">
              <a:ln>
                <a:noFill/>
              </a:ln>
              <a:solidFill>
                <a:srgbClr val="002060"/>
              </a:solidFill>
              <a:effectLst/>
              <a:uLnTx/>
              <a:uFillTx/>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3" cstate="print"/>
          <a:srcRect l="35889" t="62500" r="44336" b="16992"/>
          <a:stretch>
            <a:fillRect/>
          </a:stretch>
        </p:blipFill>
        <p:spPr bwMode="auto">
          <a:xfrm>
            <a:off x="7956552" y="17467"/>
            <a:ext cx="1144588" cy="890587"/>
          </a:xfrm>
          <a:prstGeom prst="rect">
            <a:avLst/>
          </a:prstGeom>
          <a:noFill/>
          <a:ln w="9525">
            <a:noFill/>
            <a:miter lim="800000"/>
            <a:headEnd/>
            <a:tailEnd/>
          </a:ln>
        </p:spPr>
      </p:pic>
      <p:cxnSp>
        <p:nvCxnSpPr>
          <p:cNvPr id="10" name="9 Conector recto"/>
          <p:cNvCxnSpPr/>
          <p:nvPr/>
        </p:nvCxnSpPr>
        <p:spPr>
          <a:xfrm>
            <a:off x="0" y="981075"/>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1992" name="Rectangle 2"/>
          <p:cNvSpPr>
            <a:spLocks noGrp="1" noChangeArrowheads="1"/>
          </p:cNvSpPr>
          <p:nvPr>
            <p:ph type="title"/>
          </p:nvPr>
        </p:nvSpPr>
        <p:spPr>
          <a:xfrm>
            <a:off x="144463" y="476256"/>
            <a:ext cx="9180512" cy="536575"/>
          </a:xfrm>
        </p:spPr>
        <p:txBody>
          <a:bodyPr/>
          <a:lstStyle/>
          <a:p>
            <a:pPr>
              <a:lnSpc>
                <a:spcPct val="90000"/>
              </a:lnSpc>
              <a:spcBef>
                <a:spcPct val="20000"/>
              </a:spcBef>
              <a:buClr>
                <a:schemeClr val="hlink"/>
              </a:buClr>
              <a:buSzPct val="80000"/>
              <a:tabLst>
                <a:tab pos="-457200" algn="l"/>
                <a:tab pos="180975" algn="l"/>
                <a:tab pos="457200" algn="l"/>
                <a:tab pos="5670550" algn="l"/>
              </a:tabLst>
            </a:pPr>
            <a:r>
              <a:rPr lang="es-ES_tradnl" altLang="ko-KR" sz="2400" b="1" dirty="0" smtClean="0">
                <a:solidFill>
                  <a:srgbClr val="002060"/>
                </a:solidFill>
                <a:latin typeface="Verdana" pitchFamily="34" charset="0"/>
                <a:ea typeface="굴림" pitchFamily="34" charset="-127"/>
              </a:rPr>
              <a:t> </a:t>
            </a:r>
            <a:r>
              <a:rPr lang="es-ES_tradnl" altLang="es-ES_tradnl" sz="2400" b="1" dirty="0">
                <a:solidFill>
                  <a:srgbClr val="003166"/>
                </a:solidFill>
                <a:latin typeface="Verdana" pitchFamily="34" charset="0"/>
                <a:ea typeface="Verdana" pitchFamily="34" charset="0"/>
                <a:cs typeface="Verdana" pitchFamily="34" charset="0"/>
              </a:rPr>
              <a:t>NATIONAL R&amp;D BUDGET</a:t>
            </a:r>
            <a:endParaRPr lang="es-ES" sz="2400" b="1" dirty="0" smtClean="0">
              <a:solidFill>
                <a:srgbClr val="002060"/>
              </a:solidFill>
              <a:latin typeface="Verdana" pitchFamily="34" charset="0"/>
              <a:ea typeface="Verdana" pitchFamily="34" charset="0"/>
              <a:cs typeface="Verdana" pitchFamily="34" charset="0"/>
            </a:endParaRPr>
          </a:p>
        </p:txBody>
      </p:sp>
      <p:sp>
        <p:nvSpPr>
          <p:cNvPr id="11" name="Text Box 5"/>
          <p:cNvSpPr txBox="1">
            <a:spLocks noChangeArrowheads="1"/>
          </p:cNvSpPr>
          <p:nvPr/>
        </p:nvSpPr>
        <p:spPr bwMode="auto">
          <a:xfrm>
            <a:off x="144463" y="1100660"/>
            <a:ext cx="9037638" cy="2708434"/>
          </a:xfrm>
          <a:prstGeom prst="rect">
            <a:avLst/>
          </a:prstGeom>
          <a:noFill/>
          <a:ln w="9525">
            <a:noFill/>
            <a:miter lim="800000"/>
            <a:headEnd/>
            <a:tailEnd/>
          </a:ln>
        </p:spPr>
        <p:txBody>
          <a:bodyPr>
            <a:spAutoFit/>
          </a:bodyPr>
          <a:lstStyle/>
          <a:p>
            <a:pPr marL="355600" lvl="1" indent="-268288">
              <a:lnSpc>
                <a:spcPct val="100000"/>
              </a:lnSpc>
              <a:spcBef>
                <a:spcPct val="0"/>
              </a:spcBef>
              <a:buFont typeface="Wingdings" pitchFamily="2" charset="2"/>
              <a:buChar char="v"/>
            </a:pPr>
            <a:r>
              <a:rPr lang="en-US" sz="1800" dirty="0" smtClean="0">
                <a:solidFill>
                  <a:srgbClr val="002060"/>
                </a:solidFill>
                <a:latin typeface="Verdana" pitchFamily="34" charset="0"/>
                <a:ea typeface="Verdana" pitchFamily="34" charset="0"/>
                <a:cs typeface="Verdana" pitchFamily="34" charset="0"/>
              </a:rPr>
              <a:t>CEIDEN makes an annual estimation and analysis of the Spanish R&amp;D nuclear energy budget (this is not an easy task)</a:t>
            </a:r>
          </a:p>
          <a:p>
            <a:pPr marL="355600" lvl="1" indent="-268288">
              <a:lnSpc>
                <a:spcPct val="100000"/>
              </a:lnSpc>
              <a:spcBef>
                <a:spcPct val="0"/>
              </a:spcBef>
              <a:buFont typeface="Wingdings" pitchFamily="2" charset="2"/>
              <a:buChar char="v"/>
            </a:pPr>
            <a:endParaRPr lang="en-US" sz="1800" dirty="0">
              <a:solidFill>
                <a:srgbClr val="002060"/>
              </a:solidFill>
              <a:latin typeface="Verdana" pitchFamily="34" charset="0"/>
              <a:ea typeface="Verdana" pitchFamily="34" charset="0"/>
              <a:cs typeface="Verdana" pitchFamily="34" charset="0"/>
            </a:endParaRPr>
          </a:p>
          <a:p>
            <a:pPr marL="355600" lvl="1" indent="-268288">
              <a:lnSpc>
                <a:spcPct val="100000"/>
              </a:lnSpc>
              <a:spcBef>
                <a:spcPct val="0"/>
              </a:spcBef>
              <a:buFont typeface="Wingdings" pitchFamily="2" charset="2"/>
              <a:buChar char="v"/>
            </a:pPr>
            <a:r>
              <a:rPr lang="en-US" sz="1800" dirty="0" smtClean="0">
                <a:solidFill>
                  <a:srgbClr val="002060"/>
                </a:solidFill>
                <a:latin typeface="Verdana" pitchFamily="34" charset="0"/>
                <a:ea typeface="Verdana" pitchFamily="34" charset="0"/>
                <a:cs typeface="Verdana" pitchFamily="34" charset="0"/>
              </a:rPr>
              <a:t>Main results and conclusions</a:t>
            </a:r>
          </a:p>
          <a:p>
            <a:pPr marL="355600" lvl="1" indent="-268288">
              <a:lnSpc>
                <a:spcPct val="100000"/>
              </a:lnSpc>
              <a:spcBef>
                <a:spcPct val="0"/>
              </a:spcBef>
              <a:buFont typeface="Wingdings" pitchFamily="2" charset="2"/>
              <a:buChar char="v"/>
            </a:pPr>
            <a:endParaRPr lang="en-US" sz="1800" dirty="0">
              <a:solidFill>
                <a:srgbClr val="002060"/>
              </a:solidFill>
              <a:latin typeface="Verdana" pitchFamily="34" charset="0"/>
              <a:ea typeface="Verdana" pitchFamily="34" charset="0"/>
              <a:cs typeface="Verdana" pitchFamily="34" charset="0"/>
            </a:endParaRPr>
          </a:p>
          <a:p>
            <a:pPr marL="830262" lvl="2" indent="-285750">
              <a:lnSpc>
                <a:spcPct val="100000"/>
              </a:lnSpc>
              <a:spcBef>
                <a:spcPct val="0"/>
              </a:spcBef>
              <a:buFont typeface="Wingdings" panose="05000000000000000000" pitchFamily="2" charset="2"/>
              <a:buChar char="Ø"/>
            </a:pPr>
            <a:r>
              <a:rPr lang="en-US" sz="1600" dirty="0" smtClean="0">
                <a:solidFill>
                  <a:srgbClr val="002060"/>
                </a:solidFill>
                <a:latin typeface="Verdana" pitchFamily="34" charset="0"/>
                <a:ea typeface="Verdana" pitchFamily="34" charset="0"/>
                <a:cs typeface="Verdana" pitchFamily="34" charset="0"/>
              </a:rPr>
              <a:t>the total amount devoted to nuclear R&amp;D in Spain in the last years is stable (46 M€ in 2012, 46 M€ in 2013, similar total budget forecasted for 2014)</a:t>
            </a:r>
          </a:p>
          <a:p>
            <a:pPr marL="830262" lvl="2" indent="-285750">
              <a:lnSpc>
                <a:spcPct val="100000"/>
              </a:lnSpc>
              <a:spcBef>
                <a:spcPct val="0"/>
              </a:spcBef>
              <a:buFont typeface="Wingdings" panose="05000000000000000000" pitchFamily="2" charset="2"/>
              <a:buChar char="Ø"/>
            </a:pPr>
            <a:endParaRPr lang="en-US" sz="1600" dirty="0" smtClean="0">
              <a:solidFill>
                <a:srgbClr val="002060"/>
              </a:solidFill>
              <a:latin typeface="Verdana" pitchFamily="34" charset="0"/>
              <a:ea typeface="Verdana" pitchFamily="34" charset="0"/>
              <a:cs typeface="Verdana" pitchFamily="34" charset="0"/>
            </a:endParaRPr>
          </a:p>
          <a:p>
            <a:pPr marL="830262" lvl="2" indent="-285750">
              <a:lnSpc>
                <a:spcPct val="100000"/>
              </a:lnSpc>
              <a:spcBef>
                <a:spcPct val="0"/>
              </a:spcBef>
              <a:buFont typeface="Wingdings" panose="05000000000000000000" pitchFamily="2" charset="2"/>
              <a:buChar char="Ø"/>
            </a:pPr>
            <a:r>
              <a:rPr lang="en-US" sz="1600" dirty="0" smtClean="0">
                <a:solidFill>
                  <a:srgbClr val="002060"/>
                </a:solidFill>
                <a:latin typeface="Verdana" pitchFamily="34" charset="0"/>
                <a:ea typeface="Verdana" pitchFamily="34" charset="0"/>
                <a:cs typeface="Verdana" pitchFamily="34" charset="0"/>
              </a:rPr>
              <a:t>the main contribution to the budget</a:t>
            </a:r>
            <a:r>
              <a:rPr lang="en-US" sz="1600" dirty="0">
                <a:solidFill>
                  <a:srgbClr val="002060"/>
                </a:solidFill>
                <a:latin typeface="Verdana" pitchFamily="34" charset="0"/>
                <a:ea typeface="Verdana" pitchFamily="34" charset="0"/>
                <a:cs typeface="Verdana" pitchFamily="34" charset="0"/>
              </a:rPr>
              <a:t> (72 %)</a:t>
            </a:r>
            <a:r>
              <a:rPr lang="en-US" sz="1600" dirty="0" smtClean="0">
                <a:solidFill>
                  <a:srgbClr val="002060"/>
                </a:solidFill>
                <a:latin typeface="Verdana" pitchFamily="34" charset="0"/>
                <a:ea typeface="Verdana" pitchFamily="34" charset="0"/>
                <a:cs typeface="Verdana" pitchFamily="34" charset="0"/>
              </a:rPr>
              <a:t> comes from own resources of the entities of the sector</a:t>
            </a:r>
            <a:endParaRPr lang="en-US" sz="1600" dirty="0">
              <a:solidFill>
                <a:srgbClr val="002060"/>
              </a:solidFill>
              <a:latin typeface="Verdana" pitchFamily="34" charset="0"/>
              <a:ea typeface="Verdana" pitchFamily="34" charset="0"/>
              <a:cs typeface="Verdana" pitchFamily="34" charset="0"/>
            </a:endParaRPr>
          </a:p>
        </p:txBody>
      </p:sp>
      <p:pic>
        <p:nvPicPr>
          <p:cNvPr id="2" name="Imagen 1"/>
          <p:cNvPicPr>
            <a:picLocks noChangeAspect="1"/>
          </p:cNvPicPr>
          <p:nvPr/>
        </p:nvPicPr>
        <p:blipFill>
          <a:blip r:embed="rId4" cstate="print"/>
          <a:stretch>
            <a:fillRect/>
          </a:stretch>
        </p:blipFill>
        <p:spPr>
          <a:xfrm>
            <a:off x="4067944" y="4005069"/>
            <a:ext cx="4895850" cy="2714625"/>
          </a:xfrm>
          <a:prstGeom prst="rect">
            <a:avLst/>
          </a:prstGeom>
        </p:spPr>
      </p:pic>
      <p:sp>
        <p:nvSpPr>
          <p:cNvPr id="3" name="CuadroTexto 2"/>
          <p:cNvSpPr txBox="1"/>
          <p:nvPr/>
        </p:nvSpPr>
        <p:spPr>
          <a:xfrm>
            <a:off x="22964" y="4005064"/>
            <a:ext cx="4067497" cy="2683812"/>
          </a:xfrm>
          <a:prstGeom prst="rect">
            <a:avLst/>
          </a:prstGeom>
          <a:noFill/>
        </p:spPr>
        <p:txBody>
          <a:bodyPr wrap="square" rtlCol="0">
            <a:spAutoFit/>
          </a:bodyPr>
          <a:lstStyle/>
          <a:p>
            <a:pPr>
              <a:buNone/>
            </a:pPr>
            <a:r>
              <a:rPr lang="en-US" sz="1600" i="1" smtClean="0">
                <a:solidFill>
                  <a:srgbClr val="002060"/>
                </a:solidFill>
                <a:latin typeface="Verdana" panose="020B0604030504040204" pitchFamily="34" charset="0"/>
                <a:ea typeface="Verdana" panose="020B0604030504040204" pitchFamily="34" charset="0"/>
                <a:cs typeface="Verdana" panose="020B0604030504040204" pitchFamily="34" charset="0"/>
              </a:rPr>
              <a:t>Ranking of contributors by subsectors</a:t>
            </a:r>
          </a:p>
          <a:p>
            <a:pPr>
              <a:buNone/>
            </a:pPr>
            <a:r>
              <a:rPr lang="en-US" sz="1400" i="1" smtClean="0">
                <a:solidFill>
                  <a:srgbClr val="002060"/>
                </a:solidFill>
                <a:latin typeface="Verdana" panose="020B0604030504040204" pitchFamily="34" charset="0"/>
                <a:ea typeface="Verdana" panose="020B0604030504040204" pitchFamily="34" charset="0"/>
                <a:cs typeface="Verdana" panose="020B0604030504040204" pitchFamily="34" charset="0"/>
              </a:rPr>
              <a:t>1 technological centers</a:t>
            </a:r>
          </a:p>
          <a:p>
            <a:pPr>
              <a:buNone/>
            </a:pPr>
            <a:r>
              <a:rPr lang="en-US" sz="1400" i="1" smtClean="0">
                <a:solidFill>
                  <a:srgbClr val="002060"/>
                </a:solidFill>
                <a:latin typeface="Verdana" panose="020B0604030504040204" pitchFamily="34" charset="0"/>
                <a:ea typeface="Verdana" panose="020B0604030504040204" pitchFamily="34" charset="0"/>
                <a:cs typeface="Verdana" panose="020B0604030504040204" pitchFamily="34" charset="0"/>
              </a:rPr>
              <a:t>2 operators</a:t>
            </a:r>
          </a:p>
          <a:p>
            <a:pPr>
              <a:buNone/>
            </a:pPr>
            <a:r>
              <a:rPr lang="en-US" sz="1400" i="1" smtClean="0">
                <a:solidFill>
                  <a:srgbClr val="002060"/>
                </a:solidFill>
                <a:latin typeface="Verdana" panose="020B0604030504040204" pitchFamily="34" charset="0"/>
                <a:ea typeface="Verdana" panose="020B0604030504040204" pitchFamily="34" charset="0"/>
                <a:cs typeface="Verdana" panose="020B0604030504040204" pitchFamily="34" charset="0"/>
              </a:rPr>
              <a:t>3 fuel cycle companies</a:t>
            </a:r>
          </a:p>
          <a:p>
            <a:pPr>
              <a:buNone/>
            </a:pPr>
            <a:r>
              <a:rPr lang="en-US" sz="1400" i="1" smtClean="0">
                <a:solidFill>
                  <a:srgbClr val="002060"/>
                </a:solidFill>
                <a:latin typeface="Verdana" panose="020B0604030504040204" pitchFamily="34" charset="0"/>
                <a:ea typeface="Verdana" panose="020B0604030504040204" pitchFamily="34" charset="0"/>
                <a:cs typeface="Verdana" panose="020B0604030504040204" pitchFamily="34" charset="0"/>
              </a:rPr>
              <a:t>4 services companies</a:t>
            </a:r>
          </a:p>
          <a:p>
            <a:pPr>
              <a:buNone/>
            </a:pPr>
            <a:r>
              <a:rPr lang="en-US" sz="1400" i="1" smtClean="0">
                <a:solidFill>
                  <a:srgbClr val="002060"/>
                </a:solidFill>
                <a:latin typeface="Verdana" panose="020B0604030504040204" pitchFamily="34" charset="0"/>
                <a:ea typeface="Verdana" panose="020B0604030504040204" pitchFamily="34" charset="0"/>
                <a:cs typeface="Verdana" panose="020B0604030504040204" pitchFamily="34" charset="0"/>
              </a:rPr>
              <a:t>5 equipment manufacturers</a:t>
            </a:r>
          </a:p>
          <a:p>
            <a:pPr>
              <a:buNone/>
            </a:pPr>
            <a:r>
              <a:rPr lang="en-US" sz="1400" i="1" smtClean="0">
                <a:solidFill>
                  <a:srgbClr val="002060"/>
                </a:solidFill>
                <a:latin typeface="Verdana" panose="020B0604030504040204" pitchFamily="34" charset="0"/>
                <a:ea typeface="Verdana" panose="020B0604030504040204" pitchFamily="34" charset="0"/>
                <a:cs typeface="Verdana" panose="020B0604030504040204" pitchFamily="34" charset="0"/>
              </a:rPr>
              <a:t>6 engineering companies</a:t>
            </a:r>
          </a:p>
          <a:p>
            <a:pPr>
              <a:buNone/>
            </a:pPr>
            <a:r>
              <a:rPr lang="en-US" sz="1400" i="1" smtClean="0">
                <a:solidFill>
                  <a:srgbClr val="002060"/>
                </a:solidFill>
                <a:latin typeface="Verdana" panose="020B0604030504040204" pitchFamily="34" charset="0"/>
                <a:ea typeface="Verdana" panose="020B0604030504040204" pitchFamily="34" charset="0"/>
                <a:cs typeface="Verdana" panose="020B0604030504040204" pitchFamily="34" charset="0"/>
              </a:rPr>
              <a:t>7 regulatory body</a:t>
            </a:r>
          </a:p>
          <a:p>
            <a:pPr>
              <a:buNone/>
            </a:pPr>
            <a:r>
              <a:rPr lang="en-US" sz="1400" i="1" smtClean="0">
                <a:solidFill>
                  <a:srgbClr val="002060"/>
                </a:solidFill>
                <a:latin typeface="Verdana" panose="020B0604030504040204" pitchFamily="34" charset="0"/>
                <a:ea typeface="Verdana" panose="020B0604030504040204" pitchFamily="34" charset="0"/>
                <a:cs typeface="Verdana" panose="020B0604030504040204" pitchFamily="34" charset="0"/>
              </a:rPr>
              <a:t>8 Academia</a:t>
            </a:r>
          </a:p>
          <a:p>
            <a:pPr>
              <a:buNone/>
            </a:pPr>
            <a:r>
              <a:rPr lang="en-US" sz="1400" i="1" smtClean="0">
                <a:solidFill>
                  <a:srgbClr val="002060"/>
                </a:solidFill>
                <a:latin typeface="Verdana" panose="020B0604030504040204" pitchFamily="34" charset="0"/>
                <a:ea typeface="Verdana" panose="020B0604030504040204" pitchFamily="34" charset="0"/>
                <a:cs typeface="Verdana" panose="020B0604030504040204" pitchFamily="34" charset="0"/>
              </a:rPr>
              <a:t>9 governmental agencies</a:t>
            </a:r>
          </a:p>
          <a:p>
            <a:pPr>
              <a:buNone/>
            </a:pPr>
            <a:r>
              <a:rPr lang="en-US" sz="1400" i="1" smtClean="0">
                <a:solidFill>
                  <a:srgbClr val="002060"/>
                </a:solidFill>
                <a:latin typeface="Verdana" panose="020B0604030504040204" pitchFamily="34" charset="0"/>
                <a:ea typeface="Verdana" panose="020B0604030504040204" pitchFamily="34" charset="0"/>
                <a:cs typeface="Verdana" panose="020B0604030504040204" pitchFamily="34" charset="0"/>
              </a:rPr>
              <a:t>10 others</a:t>
            </a:r>
            <a:endParaRPr lang="en-US" sz="1400" i="1">
              <a:solidFill>
                <a:srgbClr val="00206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81657245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3" cstate="print"/>
          <a:srcRect l="35889" t="62500" r="44336" b="16992"/>
          <a:stretch>
            <a:fillRect/>
          </a:stretch>
        </p:blipFill>
        <p:spPr bwMode="auto">
          <a:xfrm>
            <a:off x="7956552" y="17467"/>
            <a:ext cx="1144588" cy="890587"/>
          </a:xfrm>
          <a:prstGeom prst="rect">
            <a:avLst/>
          </a:prstGeom>
          <a:noFill/>
          <a:ln w="9525">
            <a:noFill/>
            <a:miter lim="800000"/>
            <a:headEnd/>
            <a:tailEnd/>
          </a:ln>
        </p:spPr>
      </p:pic>
      <p:cxnSp>
        <p:nvCxnSpPr>
          <p:cNvPr id="10" name="9 Conector recto"/>
          <p:cNvCxnSpPr/>
          <p:nvPr/>
        </p:nvCxnSpPr>
        <p:spPr>
          <a:xfrm>
            <a:off x="0" y="981075"/>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1992" name="Rectangle 2"/>
          <p:cNvSpPr>
            <a:spLocks noGrp="1" noChangeArrowheads="1"/>
          </p:cNvSpPr>
          <p:nvPr>
            <p:ph type="title"/>
          </p:nvPr>
        </p:nvSpPr>
        <p:spPr>
          <a:xfrm>
            <a:off x="144463" y="476256"/>
            <a:ext cx="9180512" cy="536575"/>
          </a:xfrm>
        </p:spPr>
        <p:txBody>
          <a:bodyPr/>
          <a:lstStyle/>
          <a:p>
            <a:pPr>
              <a:lnSpc>
                <a:spcPct val="90000"/>
              </a:lnSpc>
              <a:spcBef>
                <a:spcPct val="20000"/>
              </a:spcBef>
              <a:buClr>
                <a:schemeClr val="hlink"/>
              </a:buClr>
              <a:buSzPct val="80000"/>
              <a:tabLst>
                <a:tab pos="-457200" algn="l"/>
                <a:tab pos="180975" algn="l"/>
                <a:tab pos="457200" algn="l"/>
                <a:tab pos="5670550" algn="l"/>
              </a:tabLst>
            </a:pPr>
            <a:r>
              <a:rPr lang="es-ES_tradnl" altLang="ko-KR" sz="2400" b="1" dirty="0" smtClean="0">
                <a:solidFill>
                  <a:srgbClr val="002060"/>
                </a:solidFill>
                <a:latin typeface="Verdana" pitchFamily="34" charset="0"/>
                <a:ea typeface="굴림" pitchFamily="34" charset="-127"/>
              </a:rPr>
              <a:t>CONCLUSIONS</a:t>
            </a:r>
            <a:endParaRPr lang="es-ES" sz="2400" b="1" dirty="0" smtClean="0">
              <a:solidFill>
                <a:srgbClr val="002060"/>
              </a:solidFill>
              <a:latin typeface="Verdana" pitchFamily="34" charset="0"/>
              <a:ea typeface="Verdana" pitchFamily="34" charset="0"/>
              <a:cs typeface="Verdana" pitchFamily="34" charset="0"/>
            </a:endParaRPr>
          </a:p>
        </p:txBody>
      </p:sp>
      <p:sp>
        <p:nvSpPr>
          <p:cNvPr id="11" name="Text Box 5"/>
          <p:cNvSpPr txBox="1">
            <a:spLocks noChangeArrowheads="1"/>
          </p:cNvSpPr>
          <p:nvPr/>
        </p:nvSpPr>
        <p:spPr bwMode="auto">
          <a:xfrm>
            <a:off x="53181" y="1108368"/>
            <a:ext cx="9037638" cy="5755422"/>
          </a:xfrm>
          <a:prstGeom prst="rect">
            <a:avLst/>
          </a:prstGeom>
          <a:noFill/>
          <a:ln w="9525">
            <a:noFill/>
            <a:miter lim="800000"/>
            <a:headEnd/>
            <a:tailEnd/>
          </a:ln>
        </p:spPr>
        <p:txBody>
          <a:bodyPr>
            <a:spAutoFit/>
          </a:bodyPr>
          <a:lstStyle/>
          <a:p>
            <a:pPr marL="355600" lvl="1" indent="-268288">
              <a:lnSpc>
                <a:spcPct val="100000"/>
              </a:lnSpc>
              <a:spcBef>
                <a:spcPct val="0"/>
              </a:spcBef>
              <a:buClr>
                <a:srgbClr val="0000FF"/>
              </a:buClr>
              <a:buFont typeface="Wingdings" pitchFamily="2" charset="2"/>
              <a:buChar char="v"/>
            </a:pPr>
            <a:r>
              <a:rPr lang="en-US" sz="1600" dirty="0" smtClean="0">
                <a:solidFill>
                  <a:srgbClr val="002060"/>
                </a:solidFill>
                <a:latin typeface="Verdana" pitchFamily="34" charset="0"/>
                <a:ea typeface="Verdana" pitchFamily="34" charset="0"/>
                <a:cs typeface="Verdana" pitchFamily="34" charset="0"/>
              </a:rPr>
              <a:t>The CEIDEN technology platform is an entity </a:t>
            </a:r>
            <a:r>
              <a:rPr lang="en-US" sz="1600" b="1" dirty="0" smtClean="0">
                <a:solidFill>
                  <a:srgbClr val="002060"/>
                </a:solidFill>
                <a:latin typeface="Verdana" pitchFamily="34" charset="0"/>
                <a:ea typeface="Verdana" pitchFamily="34" charset="0"/>
                <a:cs typeface="Verdana" pitchFamily="34" charset="0"/>
              </a:rPr>
              <a:t>coordinating</a:t>
            </a:r>
            <a:r>
              <a:rPr lang="en-US" sz="1600" dirty="0" smtClean="0">
                <a:solidFill>
                  <a:srgbClr val="002060"/>
                </a:solidFill>
                <a:latin typeface="Verdana" pitchFamily="34" charset="0"/>
                <a:ea typeface="Verdana" pitchFamily="34" charset="0"/>
                <a:cs typeface="Verdana" pitchFamily="34" charset="0"/>
              </a:rPr>
              <a:t> the needs and efforts of R&amp;D in the field of nuclear fission technology, nationwide </a:t>
            </a:r>
          </a:p>
          <a:p>
            <a:pPr marL="355600" lvl="1" indent="-268288">
              <a:lnSpc>
                <a:spcPct val="100000"/>
              </a:lnSpc>
              <a:spcBef>
                <a:spcPct val="0"/>
              </a:spcBef>
              <a:buClr>
                <a:srgbClr val="0000FF"/>
              </a:buClr>
              <a:buNone/>
            </a:pPr>
            <a:endParaRPr lang="en-US" sz="1600" dirty="0">
              <a:solidFill>
                <a:srgbClr val="002060"/>
              </a:solidFill>
              <a:latin typeface="Verdana" pitchFamily="34" charset="0"/>
              <a:ea typeface="Verdana" pitchFamily="34" charset="0"/>
              <a:cs typeface="Verdana" pitchFamily="34" charset="0"/>
            </a:endParaRPr>
          </a:p>
          <a:p>
            <a:pPr marL="355600" lvl="1" indent="-268288">
              <a:lnSpc>
                <a:spcPct val="100000"/>
              </a:lnSpc>
              <a:spcBef>
                <a:spcPct val="0"/>
              </a:spcBef>
              <a:buFont typeface="Wingdings" pitchFamily="2" charset="2"/>
              <a:buChar char="v"/>
            </a:pPr>
            <a:r>
              <a:rPr lang="en-US" sz="1600" dirty="0" smtClean="0">
                <a:solidFill>
                  <a:srgbClr val="002060"/>
                </a:solidFill>
                <a:latin typeface="Verdana" pitchFamily="34" charset="0"/>
                <a:ea typeface="Verdana" pitchFamily="34" charset="0"/>
                <a:cs typeface="Verdana" pitchFamily="34" charset="0"/>
              </a:rPr>
              <a:t>Nearly </a:t>
            </a:r>
            <a:r>
              <a:rPr lang="en-US" sz="1600" b="1" dirty="0" smtClean="0">
                <a:solidFill>
                  <a:srgbClr val="002060"/>
                </a:solidFill>
                <a:latin typeface="Verdana" pitchFamily="34" charset="0"/>
                <a:ea typeface="Verdana" pitchFamily="34" charset="0"/>
                <a:cs typeface="Verdana" pitchFamily="34" charset="0"/>
              </a:rPr>
              <a:t>100 public and private entities participate in CEIDEN</a:t>
            </a:r>
            <a:r>
              <a:rPr lang="en-US" sz="1600" dirty="0" smtClean="0">
                <a:solidFill>
                  <a:srgbClr val="002060"/>
                </a:solidFill>
                <a:latin typeface="Verdana" pitchFamily="34" charset="0"/>
                <a:ea typeface="Verdana" pitchFamily="34" charset="0"/>
                <a:cs typeface="Verdana" pitchFamily="34" charset="0"/>
              </a:rPr>
              <a:t>, which represents the majority of the players in this field in Spain </a:t>
            </a:r>
          </a:p>
          <a:p>
            <a:pPr marL="355600" lvl="1" indent="-268288">
              <a:lnSpc>
                <a:spcPct val="100000"/>
              </a:lnSpc>
              <a:spcBef>
                <a:spcPct val="0"/>
              </a:spcBef>
              <a:buFont typeface="Wingdings" pitchFamily="2" charset="2"/>
              <a:buChar char="v"/>
            </a:pPr>
            <a:endParaRPr lang="en-US" sz="1600" dirty="0" smtClean="0">
              <a:solidFill>
                <a:srgbClr val="002060"/>
              </a:solidFill>
              <a:latin typeface="Verdana" pitchFamily="34" charset="0"/>
              <a:ea typeface="Verdana" pitchFamily="34" charset="0"/>
              <a:cs typeface="Verdana" pitchFamily="34" charset="0"/>
            </a:endParaRPr>
          </a:p>
          <a:p>
            <a:pPr marL="355600" lvl="1" indent="-268288">
              <a:lnSpc>
                <a:spcPct val="100000"/>
              </a:lnSpc>
              <a:spcBef>
                <a:spcPct val="0"/>
              </a:spcBef>
              <a:buFont typeface="Wingdings" pitchFamily="2" charset="2"/>
              <a:buChar char="v"/>
            </a:pPr>
            <a:r>
              <a:rPr lang="en-US" sz="1600" dirty="0">
                <a:solidFill>
                  <a:srgbClr val="002060"/>
                </a:solidFill>
                <a:latin typeface="Verdana" pitchFamily="34" charset="0"/>
                <a:ea typeface="Verdana" pitchFamily="34" charset="0"/>
                <a:cs typeface="Verdana" pitchFamily="34" charset="0"/>
              </a:rPr>
              <a:t>CEIDEN develops </a:t>
            </a:r>
            <a:r>
              <a:rPr lang="en-US" sz="1600" b="1" dirty="0">
                <a:solidFill>
                  <a:srgbClr val="002060"/>
                </a:solidFill>
                <a:latin typeface="Verdana" pitchFamily="34" charset="0"/>
                <a:ea typeface="Verdana" pitchFamily="34" charset="0"/>
                <a:cs typeface="Verdana" pitchFamily="34" charset="0"/>
              </a:rPr>
              <a:t>a wide range of lines of specific work, involving more of 40 members and collaborative </a:t>
            </a:r>
            <a:r>
              <a:rPr lang="en-US" sz="1600" b="1" dirty="0">
                <a:solidFill>
                  <a:srgbClr val="002060"/>
                </a:solidFill>
                <a:latin typeface="Verdana" pitchFamily="34" charset="0"/>
                <a:ea typeface="Verdana" pitchFamily="34" charset="0"/>
                <a:cs typeface="Verdana" pitchFamily="34" charset="0"/>
              </a:rPr>
              <a:t>entities</a:t>
            </a:r>
            <a:r>
              <a:rPr lang="en-US" sz="1600" dirty="0">
                <a:solidFill>
                  <a:srgbClr val="002060"/>
                </a:solidFill>
                <a:latin typeface="Verdana" pitchFamily="34" charset="0"/>
                <a:ea typeface="Verdana" pitchFamily="34" charset="0"/>
                <a:cs typeface="Verdana" pitchFamily="34" charset="0"/>
              </a:rPr>
              <a:t>. </a:t>
            </a:r>
            <a:r>
              <a:rPr lang="en-US" sz="1600" dirty="0" smtClean="0">
                <a:solidFill>
                  <a:srgbClr val="002060"/>
                </a:solidFill>
                <a:latin typeface="Verdana" pitchFamily="34" charset="0"/>
                <a:ea typeface="Verdana" pitchFamily="34" charset="0"/>
                <a:cs typeface="Verdana" pitchFamily="34" charset="0"/>
              </a:rPr>
              <a:t>The </a:t>
            </a:r>
            <a:r>
              <a:rPr lang="en-US" sz="1600" dirty="0" smtClean="0">
                <a:solidFill>
                  <a:srgbClr val="002060"/>
                </a:solidFill>
                <a:latin typeface="Verdana" pitchFamily="34" charset="0"/>
                <a:ea typeface="Verdana" pitchFamily="34" charset="0"/>
                <a:cs typeface="Verdana" pitchFamily="34" charset="0"/>
              </a:rPr>
              <a:t>majority of CEIDEN programs have relationships with equivalent international programs, being highly valued in this environment </a:t>
            </a:r>
          </a:p>
          <a:p>
            <a:pPr marL="355600" lvl="1" indent="-268288">
              <a:lnSpc>
                <a:spcPct val="100000"/>
              </a:lnSpc>
              <a:spcBef>
                <a:spcPct val="0"/>
              </a:spcBef>
              <a:buFont typeface="Wingdings" pitchFamily="2" charset="2"/>
              <a:buChar char="v"/>
            </a:pPr>
            <a:endParaRPr lang="en-US" sz="1600" dirty="0" smtClean="0">
              <a:solidFill>
                <a:srgbClr val="002060"/>
              </a:solidFill>
              <a:latin typeface="Verdana" pitchFamily="34" charset="0"/>
              <a:ea typeface="Verdana" pitchFamily="34" charset="0"/>
              <a:cs typeface="Verdana" pitchFamily="34" charset="0"/>
            </a:endParaRPr>
          </a:p>
          <a:p>
            <a:pPr marL="355600" lvl="1" indent="-268288">
              <a:lnSpc>
                <a:spcPct val="100000"/>
              </a:lnSpc>
              <a:spcBef>
                <a:spcPct val="0"/>
              </a:spcBef>
              <a:buFont typeface="Wingdings" pitchFamily="2" charset="2"/>
              <a:buChar char="v"/>
            </a:pPr>
            <a:r>
              <a:rPr lang="en-US" sz="1600" dirty="0" smtClean="0">
                <a:solidFill>
                  <a:srgbClr val="002060"/>
                </a:solidFill>
                <a:latin typeface="Verdana" pitchFamily="34" charset="0"/>
                <a:ea typeface="Verdana" pitchFamily="34" charset="0"/>
                <a:cs typeface="Verdana" pitchFamily="34" charset="0"/>
              </a:rPr>
              <a:t>CEIDEN has established </a:t>
            </a:r>
            <a:r>
              <a:rPr lang="en-US" sz="1600" b="1" dirty="0" smtClean="0">
                <a:solidFill>
                  <a:srgbClr val="002060"/>
                </a:solidFill>
                <a:latin typeface="Verdana" pitchFamily="34" charset="0"/>
                <a:ea typeface="Verdana" pitchFamily="34" charset="0"/>
                <a:cs typeface="Verdana" pitchFamily="34" charset="0"/>
              </a:rPr>
              <a:t>cooperative ties with Latin American </a:t>
            </a:r>
            <a:r>
              <a:rPr lang="en-US" sz="1600" dirty="0" smtClean="0">
                <a:solidFill>
                  <a:srgbClr val="002060"/>
                </a:solidFill>
                <a:latin typeface="Verdana" pitchFamily="34" charset="0"/>
                <a:ea typeface="Verdana" pitchFamily="34" charset="0"/>
                <a:cs typeface="Verdana" pitchFamily="34" charset="0"/>
              </a:rPr>
              <a:t>institutions with similar objectives, especially in the field of education &amp; training. Some Latin American institutions are collaborative members of CEIDEN</a:t>
            </a:r>
          </a:p>
          <a:p>
            <a:pPr marL="355600" lvl="1" indent="-268288">
              <a:lnSpc>
                <a:spcPct val="100000"/>
              </a:lnSpc>
              <a:spcBef>
                <a:spcPct val="0"/>
              </a:spcBef>
              <a:buNone/>
            </a:pPr>
            <a:endParaRPr lang="en-US" sz="1600" dirty="0" smtClean="0">
              <a:solidFill>
                <a:srgbClr val="002060"/>
              </a:solidFill>
              <a:latin typeface="Verdana" pitchFamily="34" charset="0"/>
              <a:ea typeface="Verdana" pitchFamily="34" charset="0"/>
              <a:cs typeface="Verdana" pitchFamily="34" charset="0"/>
            </a:endParaRPr>
          </a:p>
          <a:p>
            <a:pPr marL="355600" lvl="1" indent="-268288">
              <a:lnSpc>
                <a:spcPct val="100000"/>
              </a:lnSpc>
              <a:spcBef>
                <a:spcPct val="0"/>
              </a:spcBef>
              <a:buFont typeface="Wingdings" pitchFamily="2" charset="2"/>
              <a:buChar char="v"/>
            </a:pPr>
            <a:r>
              <a:rPr lang="en-US" sz="1600" dirty="0" smtClean="0">
                <a:solidFill>
                  <a:srgbClr val="002060"/>
                </a:solidFill>
                <a:latin typeface="Verdana" pitchFamily="34" charset="0"/>
                <a:ea typeface="Verdana" pitchFamily="34" charset="0"/>
                <a:cs typeface="Verdana" pitchFamily="34" charset="0"/>
              </a:rPr>
              <a:t>CEIDEN objective is to transmit to the Administration and to the Spanish companies the idea that the promotion of </a:t>
            </a:r>
            <a:r>
              <a:rPr lang="en-US" sz="1600" b="1" dirty="0" smtClean="0">
                <a:solidFill>
                  <a:srgbClr val="002060"/>
                </a:solidFill>
                <a:latin typeface="Verdana" pitchFamily="34" charset="0"/>
                <a:ea typeface="Verdana" pitchFamily="34" charset="0"/>
                <a:cs typeface="Verdana" pitchFamily="34" charset="0"/>
              </a:rPr>
              <a:t>R&amp;D supports nuclear Spanish industrial exports, and the safe operation of short, medium and long term of our nuclear power plants</a:t>
            </a:r>
          </a:p>
          <a:p>
            <a:pPr marL="355600" lvl="1" indent="-268288">
              <a:lnSpc>
                <a:spcPct val="100000"/>
              </a:lnSpc>
              <a:spcBef>
                <a:spcPct val="0"/>
              </a:spcBef>
              <a:buNone/>
            </a:pPr>
            <a:endParaRPr lang="en-US" sz="1600" dirty="0">
              <a:solidFill>
                <a:srgbClr val="002060"/>
              </a:solidFill>
              <a:latin typeface="Verdana" pitchFamily="34" charset="0"/>
              <a:ea typeface="Verdana" pitchFamily="34" charset="0"/>
              <a:cs typeface="Verdana" pitchFamily="34" charset="0"/>
            </a:endParaRPr>
          </a:p>
          <a:p>
            <a:pPr marL="355600" lvl="1" indent="-268288">
              <a:lnSpc>
                <a:spcPct val="100000"/>
              </a:lnSpc>
              <a:spcBef>
                <a:spcPct val="0"/>
              </a:spcBef>
              <a:buFont typeface="Wingdings" pitchFamily="2" charset="2"/>
              <a:buChar char="v"/>
            </a:pPr>
            <a:r>
              <a:rPr lang="en-US" sz="1600" dirty="0" smtClean="0">
                <a:solidFill>
                  <a:srgbClr val="002060"/>
                </a:solidFill>
                <a:latin typeface="Verdana" pitchFamily="34" charset="0"/>
                <a:ea typeface="Verdana" pitchFamily="34" charset="0"/>
                <a:cs typeface="Verdana" pitchFamily="34" charset="0"/>
              </a:rPr>
              <a:t>The </a:t>
            </a:r>
            <a:r>
              <a:rPr lang="en-US" sz="1600" dirty="0">
                <a:solidFill>
                  <a:srgbClr val="002060"/>
                </a:solidFill>
                <a:latin typeface="Verdana" pitchFamily="34" charset="0"/>
                <a:ea typeface="Verdana" pitchFamily="34" charset="0"/>
                <a:cs typeface="Verdana" pitchFamily="34" charset="0"/>
              </a:rPr>
              <a:t>total amount devoted to nuclear R&amp;D in Spain in the last years is </a:t>
            </a:r>
            <a:r>
              <a:rPr lang="en-US" sz="1600" dirty="0" smtClean="0">
                <a:solidFill>
                  <a:srgbClr val="002060"/>
                </a:solidFill>
                <a:latin typeface="Verdana" pitchFamily="34" charset="0"/>
                <a:ea typeface="Verdana" pitchFamily="34" charset="0"/>
                <a:cs typeface="Verdana" pitchFamily="34" charset="0"/>
              </a:rPr>
              <a:t>stable (</a:t>
            </a:r>
            <a:r>
              <a:rPr lang="en-US" sz="1600" b="1" dirty="0" smtClean="0">
                <a:solidFill>
                  <a:srgbClr val="002060"/>
                </a:solidFill>
                <a:latin typeface="Verdana" pitchFamily="34" charset="0"/>
                <a:ea typeface="Verdana" pitchFamily="34" charset="0"/>
                <a:cs typeface="Verdana" pitchFamily="34" charset="0"/>
              </a:rPr>
              <a:t>around 46 </a:t>
            </a:r>
            <a:r>
              <a:rPr lang="en-US" sz="1600" b="1" dirty="0">
                <a:solidFill>
                  <a:srgbClr val="002060"/>
                </a:solidFill>
                <a:latin typeface="Verdana" pitchFamily="34" charset="0"/>
                <a:ea typeface="Verdana" pitchFamily="34" charset="0"/>
                <a:cs typeface="Verdana" pitchFamily="34" charset="0"/>
              </a:rPr>
              <a:t>M</a:t>
            </a:r>
            <a:r>
              <a:rPr lang="en-US" sz="1600" b="1" dirty="0" smtClean="0">
                <a:solidFill>
                  <a:srgbClr val="002060"/>
                </a:solidFill>
                <a:latin typeface="Verdana" pitchFamily="34" charset="0"/>
                <a:ea typeface="Verdana" pitchFamily="34" charset="0"/>
                <a:cs typeface="Verdana" pitchFamily="34" charset="0"/>
              </a:rPr>
              <a:t>€</a:t>
            </a:r>
            <a:r>
              <a:rPr lang="en-US" sz="1600" dirty="0" smtClean="0">
                <a:solidFill>
                  <a:srgbClr val="002060"/>
                </a:solidFill>
                <a:latin typeface="Verdana" pitchFamily="34" charset="0"/>
                <a:ea typeface="Verdana" pitchFamily="34" charset="0"/>
                <a:cs typeface="Verdana" pitchFamily="34" charset="0"/>
              </a:rPr>
              <a:t>). The </a:t>
            </a:r>
            <a:r>
              <a:rPr lang="en-US" sz="1600" dirty="0">
                <a:solidFill>
                  <a:srgbClr val="002060"/>
                </a:solidFill>
                <a:latin typeface="Verdana" pitchFamily="34" charset="0"/>
                <a:ea typeface="Verdana" pitchFamily="34" charset="0"/>
                <a:cs typeface="Verdana" pitchFamily="34" charset="0"/>
              </a:rPr>
              <a:t>main contribution </a:t>
            </a:r>
            <a:r>
              <a:rPr lang="en-US" sz="1600" dirty="0" smtClean="0">
                <a:solidFill>
                  <a:srgbClr val="002060"/>
                </a:solidFill>
                <a:latin typeface="Verdana" pitchFamily="34" charset="0"/>
                <a:ea typeface="Verdana" pitchFamily="34" charset="0"/>
                <a:cs typeface="Verdana" pitchFamily="34" charset="0"/>
              </a:rPr>
              <a:t>comes </a:t>
            </a:r>
            <a:r>
              <a:rPr lang="en-US" sz="1600" dirty="0">
                <a:solidFill>
                  <a:srgbClr val="002060"/>
                </a:solidFill>
                <a:latin typeface="Verdana" pitchFamily="34" charset="0"/>
                <a:ea typeface="Verdana" pitchFamily="34" charset="0"/>
                <a:cs typeface="Verdana" pitchFamily="34" charset="0"/>
              </a:rPr>
              <a:t>from </a:t>
            </a:r>
            <a:r>
              <a:rPr lang="en-US" sz="1600" dirty="0" smtClean="0">
                <a:solidFill>
                  <a:srgbClr val="002060"/>
                </a:solidFill>
                <a:latin typeface="Verdana" pitchFamily="34" charset="0"/>
                <a:ea typeface="Verdana" pitchFamily="34" charset="0"/>
                <a:cs typeface="Verdana" pitchFamily="34" charset="0"/>
              </a:rPr>
              <a:t>own </a:t>
            </a:r>
            <a:r>
              <a:rPr lang="en-US" sz="1600" dirty="0">
                <a:solidFill>
                  <a:srgbClr val="002060"/>
                </a:solidFill>
                <a:latin typeface="Verdana" pitchFamily="34" charset="0"/>
                <a:ea typeface="Verdana" pitchFamily="34" charset="0"/>
                <a:cs typeface="Verdana" pitchFamily="34" charset="0"/>
              </a:rPr>
              <a:t>resources of the entities of the </a:t>
            </a:r>
            <a:r>
              <a:rPr lang="en-US" sz="1600" dirty="0" smtClean="0">
                <a:solidFill>
                  <a:srgbClr val="002060"/>
                </a:solidFill>
                <a:latin typeface="Verdana" pitchFamily="34" charset="0"/>
                <a:ea typeface="Verdana" pitchFamily="34" charset="0"/>
                <a:cs typeface="Verdana" pitchFamily="34" charset="0"/>
              </a:rPr>
              <a:t>sector</a:t>
            </a:r>
            <a:endParaRPr lang="es-ES" sz="1600" dirty="0">
              <a:solidFill>
                <a:srgbClr val="002060"/>
              </a:solidFill>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4"/>
          <p:cNvPicPr>
            <a:picLocks noChangeAspect="1"/>
          </p:cNvPicPr>
          <p:nvPr/>
        </p:nvPicPr>
        <p:blipFill>
          <a:blip r:embed="rId2" cstate="print"/>
          <a:stretch>
            <a:fillRect/>
          </a:stretch>
        </p:blipFill>
        <p:spPr>
          <a:xfrm>
            <a:off x="2" y="6114336"/>
            <a:ext cx="9143997" cy="764932"/>
          </a:xfrm>
          <a:prstGeom prst="rect">
            <a:avLst/>
          </a:prstGeom>
          <a:noFill/>
          <a:ln cap="flat">
            <a:noFill/>
          </a:ln>
        </p:spPr>
      </p:pic>
      <p:sp>
        <p:nvSpPr>
          <p:cNvPr id="3" name="CuadroTexto 6"/>
          <p:cNvSpPr txBox="1"/>
          <p:nvPr/>
        </p:nvSpPr>
        <p:spPr>
          <a:xfrm>
            <a:off x="571108" y="511958"/>
            <a:ext cx="8291052" cy="1754326"/>
          </a:xfrm>
          <a:prstGeom prst="rect">
            <a:avLst/>
          </a:prstGeom>
          <a:noFill/>
          <a:ln cap="flat">
            <a:noFill/>
          </a:ln>
        </p:spPr>
        <p:txBody>
          <a:bodyPr vert="horz" wrap="none" lIns="91440" tIns="45720" rIns="91440" bIns="45720" anchor="t" anchorCtr="1" compatLnSpc="1">
            <a:spAutoFit/>
          </a:bodyPr>
          <a:lstStyle/>
          <a:p>
            <a:pPr algn="ctr" fontAlgn="auto">
              <a:lnSpc>
                <a:spcPct val="100000"/>
              </a:lnSpc>
              <a:spcBef>
                <a:spcPts val="0"/>
              </a:spcBef>
              <a:spcAft>
                <a:spcPts val="0"/>
              </a:spcAft>
              <a:buClrTx/>
              <a:buSzTx/>
              <a:buFontTx/>
              <a:buNone/>
              <a:defRPr sz="1800" b="0" i="0" u="none" strike="noStrike" kern="0" cap="none" spc="0" baseline="0">
                <a:solidFill>
                  <a:srgbClr val="000000"/>
                </a:solidFill>
                <a:uFillTx/>
              </a:defRPr>
            </a:pPr>
            <a:r>
              <a:rPr lang="es-ES" sz="5400" b="1" kern="0" dirty="0" err="1">
                <a:solidFill>
                  <a:srgbClr val="0070C0"/>
                </a:solidFill>
                <a:latin typeface="Calibri"/>
              </a:rPr>
              <a:t>Education</a:t>
            </a:r>
            <a:r>
              <a:rPr lang="es-ES" sz="5400" b="1" kern="0" dirty="0">
                <a:solidFill>
                  <a:srgbClr val="0070C0"/>
                </a:solidFill>
                <a:latin typeface="Calibri"/>
              </a:rPr>
              <a:t> &amp; Training 	</a:t>
            </a:r>
            <a:endParaRPr lang="es-ES" sz="5400" b="1" dirty="0">
              <a:solidFill>
                <a:srgbClr val="0070C0"/>
              </a:solidFill>
              <a:latin typeface="Calibri"/>
            </a:endParaRPr>
          </a:p>
          <a:p>
            <a:pPr algn="ctr" fontAlgn="auto">
              <a:lnSpc>
                <a:spcPct val="100000"/>
              </a:lnSpc>
              <a:spcBef>
                <a:spcPts val="0"/>
              </a:spcBef>
              <a:spcAft>
                <a:spcPts val="0"/>
              </a:spcAft>
              <a:buClrTx/>
              <a:buSzTx/>
              <a:buFontTx/>
              <a:buNone/>
              <a:defRPr sz="1800" b="0" i="0" u="none" strike="noStrike" kern="0" cap="none" spc="0" baseline="0">
                <a:solidFill>
                  <a:srgbClr val="000000"/>
                </a:solidFill>
                <a:uFillTx/>
              </a:defRPr>
            </a:pPr>
            <a:r>
              <a:rPr lang="es-ES" sz="5400" b="1" dirty="0" err="1">
                <a:solidFill>
                  <a:srgbClr val="0070C0"/>
                </a:solidFill>
                <a:latin typeface="Calibri"/>
              </a:rPr>
              <a:t>Spanish</a:t>
            </a:r>
            <a:r>
              <a:rPr lang="es-ES" sz="5400" b="1" dirty="0">
                <a:solidFill>
                  <a:srgbClr val="0070C0"/>
                </a:solidFill>
                <a:latin typeface="Calibri"/>
              </a:rPr>
              <a:t> Nuclear </a:t>
            </a:r>
            <a:r>
              <a:rPr lang="es-ES" sz="5400" b="1" dirty="0" err="1">
                <a:solidFill>
                  <a:srgbClr val="0070C0"/>
                </a:solidFill>
                <a:latin typeface="Calibri"/>
              </a:rPr>
              <a:t>Capabilities</a:t>
            </a:r>
            <a:r>
              <a:rPr lang="es-ES" sz="4000" b="1" dirty="0">
                <a:solidFill>
                  <a:srgbClr val="0070C0"/>
                </a:solidFill>
                <a:latin typeface="Calibri"/>
              </a:rPr>
              <a:t>	</a:t>
            </a:r>
          </a:p>
        </p:txBody>
      </p:sp>
      <p:sp>
        <p:nvSpPr>
          <p:cNvPr id="4" name="CuadroTexto 13"/>
          <p:cNvSpPr txBox="1"/>
          <p:nvPr/>
        </p:nvSpPr>
        <p:spPr>
          <a:xfrm>
            <a:off x="3329740" y="3984156"/>
            <a:ext cx="5666874" cy="2031325"/>
          </a:xfrm>
          <a:prstGeom prst="rect">
            <a:avLst/>
          </a:prstGeom>
          <a:noFill/>
          <a:ln cap="flat">
            <a:noFill/>
          </a:ln>
        </p:spPr>
        <p:txBody>
          <a:bodyPr vert="horz" wrap="square" lIns="91440" tIns="45720" rIns="91440" bIns="45720" anchor="t" anchorCtr="0" compatLnSpc="1">
            <a:spAutoFit/>
          </a:bodyPr>
          <a:lstStyle/>
          <a:p>
            <a:pPr fontAlgn="auto">
              <a:lnSpc>
                <a:spcPct val="100000"/>
              </a:lnSpc>
              <a:spcBef>
                <a:spcPts val="0"/>
              </a:spcBef>
              <a:spcAft>
                <a:spcPts val="0"/>
              </a:spcAft>
              <a:buClrTx/>
              <a:buSzTx/>
              <a:buFontTx/>
              <a:buNone/>
              <a:defRPr sz="1800" b="0" i="0" u="none" strike="noStrike" kern="0" cap="none" spc="0" baseline="0">
                <a:solidFill>
                  <a:srgbClr val="000000"/>
                </a:solidFill>
                <a:uFillTx/>
              </a:defRPr>
            </a:pPr>
            <a:r>
              <a:rPr lang="es-ES" b="1" kern="0" dirty="0">
                <a:solidFill>
                  <a:srgbClr val="000000"/>
                </a:solidFill>
                <a:latin typeface="Calibri"/>
              </a:rPr>
              <a:t>CEIDEN 	</a:t>
            </a:r>
            <a:endParaRPr lang="es-ES" b="1" dirty="0">
              <a:solidFill>
                <a:srgbClr val="000000"/>
              </a:solidFill>
              <a:latin typeface="Calibri"/>
            </a:endParaRPr>
          </a:p>
          <a:p>
            <a:pPr fontAlgn="auto">
              <a:lnSpc>
                <a:spcPct val="100000"/>
              </a:lnSpc>
              <a:spcBef>
                <a:spcPts val="0"/>
              </a:spcBef>
              <a:spcAft>
                <a:spcPts val="0"/>
              </a:spcAft>
              <a:buClrTx/>
              <a:buSzTx/>
              <a:buFontTx/>
              <a:buNone/>
              <a:defRPr sz="1800" b="0" i="0" u="none" strike="noStrike" kern="0" cap="none" spc="0" baseline="0">
                <a:solidFill>
                  <a:srgbClr val="000000"/>
                </a:solidFill>
                <a:uFillTx/>
              </a:defRPr>
            </a:pPr>
            <a:r>
              <a:rPr lang="es-ES" b="1" dirty="0">
                <a:solidFill>
                  <a:srgbClr val="000000"/>
                </a:solidFill>
                <a:latin typeface="Calibri"/>
              </a:rPr>
              <a:t>FISSION TECHNOLOGY </a:t>
            </a:r>
            <a:r>
              <a:rPr lang="es-ES" b="1" dirty="0" smtClean="0">
                <a:solidFill>
                  <a:srgbClr val="000000"/>
                </a:solidFill>
                <a:latin typeface="Calibri"/>
              </a:rPr>
              <a:t>PLATFORM:</a:t>
            </a:r>
          </a:p>
          <a:p>
            <a:pPr fontAlgn="auto">
              <a:lnSpc>
                <a:spcPct val="100000"/>
              </a:lnSpc>
              <a:spcBef>
                <a:spcPts val="0"/>
              </a:spcBef>
              <a:spcAft>
                <a:spcPts val="0"/>
              </a:spcAft>
              <a:buClrTx/>
              <a:buSzTx/>
              <a:buFontTx/>
              <a:buNone/>
              <a:defRPr sz="1800" b="0" i="0" u="none" strike="noStrike" kern="0" cap="none" spc="0" baseline="0">
                <a:solidFill>
                  <a:srgbClr val="000000"/>
                </a:solidFill>
                <a:uFillTx/>
              </a:defRPr>
            </a:pPr>
            <a:endParaRPr lang="es-ES" b="1" dirty="0" smtClean="0">
              <a:solidFill>
                <a:srgbClr val="000000"/>
              </a:solidFill>
              <a:latin typeface="Calibri"/>
            </a:endParaRPr>
          </a:p>
          <a:p>
            <a:pPr fontAlgn="auto">
              <a:lnSpc>
                <a:spcPct val="100000"/>
              </a:lnSpc>
              <a:spcBef>
                <a:spcPts val="0"/>
              </a:spcBef>
              <a:spcAft>
                <a:spcPts val="0"/>
              </a:spcAft>
              <a:buClrTx/>
              <a:buSzTx/>
              <a:buFontTx/>
              <a:buNone/>
              <a:defRPr sz="1800" b="0" i="0" u="none" strike="noStrike" kern="0" cap="none" spc="0" baseline="0">
                <a:solidFill>
                  <a:srgbClr val="000000"/>
                </a:solidFill>
                <a:uFillTx/>
              </a:defRPr>
            </a:pPr>
            <a:r>
              <a:rPr lang="es-ES" sz="3600" b="1" kern="0" dirty="0" smtClean="0">
                <a:solidFill>
                  <a:srgbClr val="7030A0"/>
                </a:solidFill>
                <a:latin typeface="Calibri"/>
              </a:rPr>
              <a:t>F+ PERMANENT WORKING GROUP</a:t>
            </a:r>
            <a:endParaRPr lang="es-ES" sz="3600" b="1" dirty="0">
              <a:solidFill>
                <a:srgbClr val="7030A0"/>
              </a:solidFill>
              <a:latin typeface="Calibri"/>
            </a:endParaRPr>
          </a:p>
        </p:txBody>
      </p:sp>
      <p:pic>
        <p:nvPicPr>
          <p:cNvPr id="5" name="Picture 2" descr="http://ceiden.com/wp-content/uploads/2012/10/LogoCEIDEN2-150x150.jpg"/>
          <p:cNvPicPr>
            <a:picLocks noChangeAspect="1"/>
          </p:cNvPicPr>
          <p:nvPr/>
        </p:nvPicPr>
        <p:blipFill>
          <a:blip r:embed="rId3" cstate="print"/>
          <a:srcRect/>
          <a:stretch>
            <a:fillRect/>
          </a:stretch>
        </p:blipFill>
        <p:spPr>
          <a:xfrm>
            <a:off x="251520" y="3429000"/>
            <a:ext cx="2592288" cy="2426077"/>
          </a:xfrm>
          <a:prstGeom prst="rect">
            <a:avLst/>
          </a:prstGeom>
          <a:noFill/>
          <a:ln cap="flat">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4"/>
          <p:cNvPicPr>
            <a:picLocks noChangeAspect="1"/>
          </p:cNvPicPr>
          <p:nvPr/>
        </p:nvPicPr>
        <p:blipFill>
          <a:blip r:embed="rId3" cstate="print"/>
          <a:stretch>
            <a:fillRect/>
          </a:stretch>
        </p:blipFill>
        <p:spPr>
          <a:xfrm>
            <a:off x="2" y="6114336"/>
            <a:ext cx="9143997" cy="764932"/>
          </a:xfrm>
          <a:prstGeom prst="rect">
            <a:avLst/>
          </a:prstGeom>
          <a:noFill/>
          <a:ln cap="flat">
            <a:noFill/>
          </a:ln>
        </p:spPr>
      </p:pic>
      <p:pic>
        <p:nvPicPr>
          <p:cNvPr id="6" name="Imagen 6"/>
          <p:cNvPicPr>
            <a:picLocks noChangeAspect="1"/>
          </p:cNvPicPr>
          <p:nvPr/>
        </p:nvPicPr>
        <p:blipFill>
          <a:blip r:embed="rId4" cstate="print"/>
          <a:stretch>
            <a:fillRect/>
          </a:stretch>
        </p:blipFill>
        <p:spPr>
          <a:xfrm>
            <a:off x="8006835" y="5805264"/>
            <a:ext cx="1064519" cy="1074011"/>
          </a:xfrm>
          <a:prstGeom prst="rect">
            <a:avLst/>
          </a:prstGeom>
          <a:noFill/>
          <a:ln cap="flat">
            <a:noFill/>
          </a:ln>
        </p:spPr>
      </p:pic>
      <p:sp>
        <p:nvSpPr>
          <p:cNvPr id="7" name="Título 6"/>
          <p:cNvSpPr>
            <a:spLocks noGrp="1"/>
          </p:cNvSpPr>
          <p:nvPr>
            <p:ph type="title"/>
          </p:nvPr>
        </p:nvSpPr>
        <p:spPr/>
        <p:txBody>
          <a:bodyPr/>
          <a:lstStyle/>
          <a:p>
            <a:pPr lvl="0" algn="ctr">
              <a:lnSpc>
                <a:spcPct val="100000"/>
              </a:lnSpc>
              <a:defRPr sz="1800" b="0" i="0" u="none" strike="noStrike" kern="0" cap="none" spc="0" baseline="0">
                <a:solidFill>
                  <a:srgbClr val="000000"/>
                </a:solidFill>
                <a:uFillTx/>
              </a:defRPr>
            </a:pPr>
            <a:r>
              <a:rPr lang="es-ES" sz="4000" b="1" dirty="0" err="1" smtClean="0">
                <a:solidFill>
                  <a:srgbClr val="0070C0"/>
                </a:solidFill>
                <a:latin typeface="Calibri"/>
                <a:ea typeface="+mn-ea"/>
                <a:cs typeface="+mn-cs"/>
              </a:rPr>
              <a:t>what</a:t>
            </a:r>
            <a:r>
              <a:rPr lang="es-ES" sz="4000" b="1" dirty="0" smtClean="0">
                <a:solidFill>
                  <a:srgbClr val="0070C0"/>
                </a:solidFill>
                <a:latin typeface="Calibri"/>
                <a:ea typeface="+mn-ea"/>
                <a:cs typeface="+mn-cs"/>
              </a:rPr>
              <a:t> </a:t>
            </a:r>
            <a:r>
              <a:rPr lang="es-ES" sz="4000" b="1" dirty="0" err="1" smtClean="0">
                <a:solidFill>
                  <a:srgbClr val="0070C0"/>
                </a:solidFill>
                <a:latin typeface="Calibri"/>
                <a:ea typeface="+mn-ea"/>
                <a:cs typeface="+mn-cs"/>
              </a:rPr>
              <a:t>is</a:t>
            </a:r>
            <a:r>
              <a:rPr lang="es-ES" sz="4000" b="1" dirty="0" smtClean="0">
                <a:solidFill>
                  <a:srgbClr val="0070C0"/>
                </a:solidFill>
                <a:latin typeface="Calibri"/>
                <a:ea typeface="+mn-ea"/>
                <a:cs typeface="+mn-cs"/>
              </a:rPr>
              <a:t> CEIDEN F+?   </a:t>
            </a:r>
            <a:r>
              <a:rPr lang="es-ES" sz="4000" b="1" dirty="0">
                <a:solidFill>
                  <a:srgbClr val="0070C0"/>
                </a:solidFill>
                <a:latin typeface="Calibri"/>
                <a:ea typeface="+mn-ea"/>
                <a:cs typeface="+mn-cs"/>
              </a:rPr>
              <a:t/>
            </a:r>
            <a:br>
              <a:rPr lang="es-ES" sz="4000" b="1" dirty="0">
                <a:solidFill>
                  <a:srgbClr val="0070C0"/>
                </a:solidFill>
                <a:latin typeface="Calibri"/>
                <a:ea typeface="+mn-ea"/>
                <a:cs typeface="+mn-cs"/>
              </a:rPr>
            </a:br>
            <a:endParaRPr lang="en-GB" dirty="0"/>
          </a:p>
        </p:txBody>
      </p:sp>
      <p:sp>
        <p:nvSpPr>
          <p:cNvPr id="8" name="Marcador de contenido 7"/>
          <p:cNvSpPr>
            <a:spLocks noGrp="1"/>
          </p:cNvSpPr>
          <p:nvPr>
            <p:ph idx="1"/>
          </p:nvPr>
        </p:nvSpPr>
        <p:spPr>
          <a:xfrm>
            <a:off x="313509" y="1413286"/>
            <a:ext cx="8316142" cy="4501145"/>
          </a:xfrm>
        </p:spPr>
        <p:txBody>
          <a:bodyPr>
            <a:normAutofit fontScale="92500" lnSpcReduction="10000"/>
          </a:bodyPr>
          <a:lstStyle/>
          <a:p>
            <a:pPr marL="0" indent="0">
              <a:buNone/>
            </a:pPr>
            <a:r>
              <a:rPr lang="es-ES" kern="0" dirty="0">
                <a:solidFill>
                  <a:srgbClr val="0070C0"/>
                </a:solidFill>
                <a:ea typeface="+mn-ea"/>
                <a:cs typeface="+mn-cs"/>
              </a:rPr>
              <a:t>	</a:t>
            </a:r>
            <a:endParaRPr lang="es-ES" kern="0" dirty="0" smtClean="0">
              <a:solidFill>
                <a:srgbClr val="0070C0"/>
              </a:solidFill>
              <a:ea typeface="+mn-ea"/>
              <a:cs typeface="+mn-cs"/>
            </a:endParaRPr>
          </a:p>
          <a:p>
            <a:pPr algn="just">
              <a:buFont typeface="Wingdings" panose="05000000000000000000" pitchFamily="2" charset="2"/>
              <a:buChar char="v"/>
            </a:pPr>
            <a:r>
              <a:rPr lang="es-ES" kern="0" dirty="0" smtClean="0">
                <a:solidFill>
                  <a:srgbClr val="0070C0"/>
                </a:solidFill>
                <a:ea typeface="+mn-ea"/>
                <a:cs typeface="+mn-cs"/>
              </a:rPr>
              <a:t>in </a:t>
            </a:r>
            <a:r>
              <a:rPr lang="es-ES" b="1" kern="0" dirty="0" smtClean="0">
                <a:solidFill>
                  <a:srgbClr val="0070C0"/>
                </a:solidFill>
                <a:ea typeface="+mn-ea"/>
                <a:cs typeface="+mn-cs"/>
              </a:rPr>
              <a:t>2007 </a:t>
            </a:r>
            <a:r>
              <a:rPr lang="es-ES" kern="0" dirty="0" smtClean="0">
                <a:solidFill>
                  <a:srgbClr val="0070C0"/>
                </a:solidFill>
                <a:ea typeface="+mn-ea"/>
                <a:cs typeface="+mn-cs"/>
              </a:rPr>
              <a:t>CEIDEN set up a </a:t>
            </a:r>
            <a:r>
              <a:rPr lang="es-ES" b="1" kern="0" dirty="0" err="1" smtClean="0">
                <a:solidFill>
                  <a:srgbClr val="0070C0"/>
                </a:solidFill>
                <a:ea typeface="+mn-ea"/>
                <a:cs typeface="+mn-cs"/>
              </a:rPr>
              <a:t>permanent</a:t>
            </a:r>
            <a:r>
              <a:rPr lang="es-ES" b="1" kern="0" dirty="0" smtClean="0">
                <a:solidFill>
                  <a:srgbClr val="0070C0"/>
                </a:solidFill>
                <a:ea typeface="+mn-ea"/>
                <a:cs typeface="+mn-cs"/>
              </a:rPr>
              <a:t> </a:t>
            </a:r>
            <a:r>
              <a:rPr lang="es-ES" b="1" kern="0" dirty="0" err="1" smtClean="0">
                <a:solidFill>
                  <a:srgbClr val="0070C0"/>
                </a:solidFill>
                <a:ea typeface="+mn-ea"/>
                <a:cs typeface="+mn-cs"/>
              </a:rPr>
              <a:t>working</a:t>
            </a:r>
            <a:r>
              <a:rPr lang="es-ES" b="1" kern="0" dirty="0" smtClean="0">
                <a:solidFill>
                  <a:srgbClr val="0070C0"/>
                </a:solidFill>
                <a:ea typeface="+mn-ea"/>
                <a:cs typeface="+mn-cs"/>
              </a:rPr>
              <a:t> </a:t>
            </a:r>
            <a:r>
              <a:rPr lang="es-ES" b="1" kern="0" dirty="0" err="1" smtClean="0">
                <a:solidFill>
                  <a:srgbClr val="0070C0"/>
                </a:solidFill>
                <a:ea typeface="+mn-ea"/>
                <a:cs typeface="+mn-cs"/>
              </a:rPr>
              <a:t>group</a:t>
            </a:r>
            <a:r>
              <a:rPr lang="es-ES" b="1" kern="0" dirty="0" smtClean="0">
                <a:solidFill>
                  <a:srgbClr val="0070C0"/>
                </a:solidFill>
                <a:ea typeface="+mn-ea"/>
                <a:cs typeface="+mn-cs"/>
              </a:rPr>
              <a:t> </a:t>
            </a:r>
            <a:r>
              <a:rPr lang="es-ES" kern="0" dirty="0" err="1" smtClean="0">
                <a:solidFill>
                  <a:srgbClr val="0070C0"/>
                </a:solidFill>
                <a:ea typeface="+mn-ea"/>
                <a:cs typeface="+mn-cs"/>
              </a:rPr>
              <a:t>dedicated</a:t>
            </a:r>
            <a:r>
              <a:rPr lang="es-ES" kern="0" dirty="0" smtClean="0">
                <a:solidFill>
                  <a:srgbClr val="0070C0"/>
                </a:solidFill>
                <a:ea typeface="+mn-ea"/>
                <a:cs typeface="+mn-cs"/>
              </a:rPr>
              <a:t> to </a:t>
            </a:r>
            <a:r>
              <a:rPr lang="es-ES" b="1" kern="0" dirty="0" smtClean="0">
                <a:solidFill>
                  <a:srgbClr val="0070C0"/>
                </a:solidFill>
                <a:ea typeface="+mn-ea"/>
                <a:cs typeface="+mn-cs"/>
              </a:rPr>
              <a:t>E&amp;T </a:t>
            </a:r>
            <a:r>
              <a:rPr lang="es-ES" kern="0" dirty="0" err="1" smtClean="0">
                <a:solidFill>
                  <a:srgbClr val="0070C0"/>
                </a:solidFill>
                <a:ea typeface="+mn-ea"/>
                <a:cs typeface="+mn-cs"/>
              </a:rPr>
              <a:t>issues</a:t>
            </a:r>
            <a:r>
              <a:rPr lang="es-ES" kern="0" dirty="0" smtClean="0">
                <a:solidFill>
                  <a:srgbClr val="0070C0"/>
                </a:solidFill>
                <a:ea typeface="+mn-ea"/>
                <a:cs typeface="+mn-cs"/>
              </a:rPr>
              <a:t>: </a:t>
            </a:r>
            <a:r>
              <a:rPr lang="es-ES" b="1" kern="0" dirty="0" smtClean="0">
                <a:solidFill>
                  <a:srgbClr val="0070C0"/>
                </a:solidFill>
                <a:ea typeface="+mn-ea"/>
                <a:cs typeface="+mn-cs"/>
              </a:rPr>
              <a:t>CEIDEN F+</a:t>
            </a:r>
          </a:p>
          <a:p>
            <a:pPr algn="just"/>
            <a:endParaRPr lang="es-ES" kern="0" dirty="0" smtClean="0">
              <a:solidFill>
                <a:srgbClr val="0070C0"/>
              </a:solidFill>
              <a:ea typeface="+mn-ea"/>
              <a:cs typeface="+mn-cs"/>
            </a:endParaRPr>
          </a:p>
          <a:p>
            <a:pPr lvl="1" algn="just"/>
            <a:r>
              <a:rPr lang="es-ES" b="1" kern="0" dirty="0" err="1" smtClean="0">
                <a:solidFill>
                  <a:srgbClr val="0070C0"/>
                </a:solidFill>
                <a:ea typeface="+mn-ea"/>
                <a:cs typeface="+mn-cs"/>
              </a:rPr>
              <a:t>initially</a:t>
            </a:r>
            <a:r>
              <a:rPr lang="es-ES" kern="0" dirty="0" smtClean="0">
                <a:solidFill>
                  <a:srgbClr val="0070C0"/>
                </a:solidFill>
                <a:ea typeface="+mn-ea"/>
                <a:cs typeface="+mn-cs"/>
              </a:rPr>
              <a:t>, </a:t>
            </a:r>
            <a:r>
              <a:rPr lang="es-ES" kern="0" dirty="0" err="1" smtClean="0">
                <a:solidFill>
                  <a:srgbClr val="0070C0"/>
                </a:solidFill>
                <a:ea typeface="+mn-ea"/>
                <a:cs typeface="+mn-cs"/>
              </a:rPr>
              <a:t>this</a:t>
            </a:r>
            <a:r>
              <a:rPr lang="es-ES" kern="0" dirty="0" smtClean="0">
                <a:solidFill>
                  <a:srgbClr val="0070C0"/>
                </a:solidFill>
                <a:ea typeface="+mn-ea"/>
                <a:cs typeface="+mn-cs"/>
              </a:rPr>
              <a:t> </a:t>
            </a:r>
            <a:r>
              <a:rPr lang="es-ES" kern="0" dirty="0" err="1" smtClean="0">
                <a:solidFill>
                  <a:srgbClr val="0070C0"/>
                </a:solidFill>
                <a:ea typeface="+mn-ea"/>
                <a:cs typeface="+mn-cs"/>
              </a:rPr>
              <a:t>group</a:t>
            </a:r>
            <a:r>
              <a:rPr lang="es-ES" kern="0" dirty="0" smtClean="0">
                <a:solidFill>
                  <a:srgbClr val="0070C0"/>
                </a:solidFill>
                <a:ea typeface="+mn-ea"/>
                <a:cs typeface="+mn-cs"/>
              </a:rPr>
              <a:t>, </a:t>
            </a:r>
            <a:r>
              <a:rPr lang="es-ES" kern="0" dirty="0" err="1" smtClean="0">
                <a:solidFill>
                  <a:srgbClr val="0070C0"/>
                </a:solidFill>
                <a:ea typeface="+mn-ea"/>
                <a:cs typeface="+mn-cs"/>
              </a:rPr>
              <a:t>coordinated</a:t>
            </a:r>
            <a:r>
              <a:rPr lang="es-ES" kern="0" dirty="0" smtClean="0">
                <a:solidFill>
                  <a:srgbClr val="0070C0"/>
                </a:solidFill>
                <a:ea typeface="+mn-ea"/>
                <a:cs typeface="+mn-cs"/>
              </a:rPr>
              <a:t> </a:t>
            </a:r>
            <a:r>
              <a:rPr lang="es-ES" kern="0" dirty="0" err="1">
                <a:solidFill>
                  <a:srgbClr val="0070C0"/>
                </a:solidFill>
                <a:ea typeface="+mn-ea"/>
                <a:cs typeface="+mn-cs"/>
              </a:rPr>
              <a:t>b</a:t>
            </a:r>
            <a:r>
              <a:rPr lang="es-ES" kern="0" dirty="0" err="1" smtClean="0">
                <a:solidFill>
                  <a:srgbClr val="0070C0"/>
                </a:solidFill>
                <a:ea typeface="+mn-ea"/>
                <a:cs typeface="+mn-cs"/>
              </a:rPr>
              <a:t>y</a:t>
            </a:r>
            <a:r>
              <a:rPr lang="es-ES" kern="0" dirty="0" smtClean="0">
                <a:solidFill>
                  <a:srgbClr val="0070C0"/>
                </a:solidFill>
                <a:ea typeface="+mn-ea"/>
                <a:cs typeface="+mn-cs"/>
              </a:rPr>
              <a:t> </a:t>
            </a:r>
            <a:r>
              <a:rPr lang="es-ES" kern="0" dirty="0" err="1" smtClean="0">
                <a:solidFill>
                  <a:srgbClr val="0070C0"/>
                </a:solidFill>
                <a:ea typeface="+mn-ea"/>
                <a:cs typeface="+mn-cs"/>
              </a:rPr>
              <a:t>representatives</a:t>
            </a:r>
            <a:r>
              <a:rPr lang="es-ES" kern="0" dirty="0" smtClean="0">
                <a:solidFill>
                  <a:srgbClr val="0070C0"/>
                </a:solidFill>
                <a:ea typeface="+mn-ea"/>
                <a:cs typeface="+mn-cs"/>
              </a:rPr>
              <a:t> of </a:t>
            </a:r>
            <a:r>
              <a:rPr lang="es-ES" kern="0" dirty="0" err="1" smtClean="0">
                <a:solidFill>
                  <a:srgbClr val="0070C0"/>
                </a:solidFill>
                <a:ea typeface="+mn-ea"/>
                <a:cs typeface="+mn-cs"/>
              </a:rPr>
              <a:t>Universities</a:t>
            </a:r>
            <a:r>
              <a:rPr lang="es-ES" kern="0" dirty="0" smtClean="0">
                <a:solidFill>
                  <a:srgbClr val="0070C0"/>
                </a:solidFill>
                <a:ea typeface="+mn-ea"/>
                <a:cs typeface="+mn-cs"/>
              </a:rPr>
              <a:t>, </a:t>
            </a:r>
            <a:r>
              <a:rPr lang="es-ES" kern="0" dirty="0" err="1" smtClean="0">
                <a:solidFill>
                  <a:srgbClr val="0070C0"/>
                </a:solidFill>
                <a:ea typeface="+mn-ea"/>
                <a:cs typeface="+mn-cs"/>
              </a:rPr>
              <a:t>made</a:t>
            </a:r>
            <a:r>
              <a:rPr lang="es-ES" kern="0" dirty="0" smtClean="0">
                <a:solidFill>
                  <a:srgbClr val="0070C0"/>
                </a:solidFill>
                <a:ea typeface="+mn-ea"/>
                <a:cs typeface="+mn-cs"/>
              </a:rPr>
              <a:t> a </a:t>
            </a:r>
            <a:r>
              <a:rPr lang="es-ES" b="1" kern="0" dirty="0" err="1" smtClean="0">
                <a:solidFill>
                  <a:srgbClr val="0070C0"/>
                </a:solidFill>
                <a:ea typeface="+mn-ea"/>
                <a:cs typeface="+mn-cs"/>
              </a:rPr>
              <a:t>compilation</a:t>
            </a:r>
            <a:r>
              <a:rPr lang="es-ES" b="1" kern="0" dirty="0" smtClean="0">
                <a:solidFill>
                  <a:srgbClr val="0070C0"/>
                </a:solidFill>
                <a:ea typeface="+mn-ea"/>
                <a:cs typeface="+mn-cs"/>
              </a:rPr>
              <a:t> </a:t>
            </a:r>
            <a:r>
              <a:rPr lang="es-ES" kern="0" dirty="0" smtClean="0">
                <a:solidFill>
                  <a:srgbClr val="0070C0"/>
                </a:solidFill>
                <a:ea typeface="+mn-ea"/>
                <a:cs typeface="+mn-cs"/>
              </a:rPr>
              <a:t>and</a:t>
            </a:r>
            <a:r>
              <a:rPr lang="es-ES" b="1" kern="0" dirty="0" smtClean="0">
                <a:solidFill>
                  <a:srgbClr val="0070C0"/>
                </a:solidFill>
                <a:ea typeface="+mn-ea"/>
                <a:cs typeface="+mn-cs"/>
              </a:rPr>
              <a:t> </a:t>
            </a:r>
            <a:r>
              <a:rPr lang="es-ES" b="1" kern="0" dirty="0" err="1" smtClean="0">
                <a:solidFill>
                  <a:srgbClr val="0070C0"/>
                </a:solidFill>
                <a:ea typeface="+mn-ea"/>
                <a:cs typeface="+mn-cs"/>
              </a:rPr>
              <a:t>analysis</a:t>
            </a:r>
            <a:r>
              <a:rPr lang="es-ES" b="1" kern="0" dirty="0" smtClean="0">
                <a:solidFill>
                  <a:srgbClr val="0070C0"/>
                </a:solidFill>
                <a:ea typeface="+mn-ea"/>
                <a:cs typeface="+mn-cs"/>
              </a:rPr>
              <a:t> </a:t>
            </a:r>
            <a:r>
              <a:rPr lang="es-ES" kern="0" dirty="0" smtClean="0">
                <a:solidFill>
                  <a:srgbClr val="0070C0"/>
                </a:solidFill>
                <a:ea typeface="+mn-ea"/>
                <a:cs typeface="+mn-cs"/>
              </a:rPr>
              <a:t>of </a:t>
            </a:r>
            <a:r>
              <a:rPr lang="es-ES" kern="0" dirty="0" err="1" smtClean="0">
                <a:solidFill>
                  <a:srgbClr val="0070C0"/>
                </a:solidFill>
                <a:ea typeface="+mn-ea"/>
                <a:cs typeface="+mn-cs"/>
              </a:rPr>
              <a:t>degree</a:t>
            </a:r>
            <a:r>
              <a:rPr lang="es-ES" kern="0" dirty="0" smtClean="0">
                <a:solidFill>
                  <a:srgbClr val="0070C0"/>
                </a:solidFill>
                <a:ea typeface="+mn-ea"/>
                <a:cs typeface="+mn-cs"/>
              </a:rPr>
              <a:t> </a:t>
            </a:r>
            <a:r>
              <a:rPr lang="es-ES" kern="0" dirty="0" err="1" smtClean="0">
                <a:solidFill>
                  <a:srgbClr val="0070C0"/>
                </a:solidFill>
                <a:ea typeface="+mn-ea"/>
                <a:cs typeface="+mn-cs"/>
              </a:rPr>
              <a:t>studies</a:t>
            </a:r>
            <a:r>
              <a:rPr lang="es-ES" kern="0" dirty="0" smtClean="0">
                <a:solidFill>
                  <a:srgbClr val="0070C0"/>
                </a:solidFill>
                <a:ea typeface="+mn-ea"/>
                <a:cs typeface="+mn-cs"/>
              </a:rPr>
              <a:t> (</a:t>
            </a:r>
            <a:r>
              <a:rPr lang="es-ES" b="1" kern="0" dirty="0" smtClean="0">
                <a:solidFill>
                  <a:srgbClr val="0070C0"/>
                </a:solidFill>
                <a:ea typeface="+mn-ea"/>
                <a:cs typeface="+mn-cs"/>
              </a:rPr>
              <a:t>masters</a:t>
            </a:r>
            <a:r>
              <a:rPr lang="es-ES" kern="0" dirty="0" smtClean="0">
                <a:solidFill>
                  <a:srgbClr val="0070C0"/>
                </a:solidFill>
                <a:ea typeface="+mn-ea"/>
                <a:cs typeface="+mn-cs"/>
              </a:rPr>
              <a:t>) in nuclear </a:t>
            </a:r>
            <a:r>
              <a:rPr lang="es-ES" kern="0" dirty="0" err="1" smtClean="0">
                <a:solidFill>
                  <a:srgbClr val="0070C0"/>
                </a:solidFill>
                <a:ea typeface="+mn-ea"/>
                <a:cs typeface="+mn-cs"/>
              </a:rPr>
              <a:t>topics</a:t>
            </a:r>
            <a:r>
              <a:rPr lang="es-ES" kern="0" dirty="0" smtClean="0">
                <a:solidFill>
                  <a:srgbClr val="0070C0"/>
                </a:solidFill>
                <a:ea typeface="+mn-ea"/>
                <a:cs typeface="+mn-cs"/>
              </a:rPr>
              <a:t> </a:t>
            </a:r>
            <a:r>
              <a:rPr lang="es-ES" kern="0" dirty="0" err="1" smtClean="0">
                <a:solidFill>
                  <a:srgbClr val="0070C0"/>
                </a:solidFill>
                <a:ea typeface="+mn-ea"/>
                <a:cs typeface="+mn-cs"/>
              </a:rPr>
              <a:t>that</a:t>
            </a:r>
            <a:r>
              <a:rPr lang="es-ES" kern="0" dirty="0" smtClean="0">
                <a:solidFill>
                  <a:srgbClr val="0070C0"/>
                </a:solidFill>
                <a:ea typeface="+mn-ea"/>
                <a:cs typeface="+mn-cs"/>
              </a:rPr>
              <a:t> are </a:t>
            </a:r>
            <a:r>
              <a:rPr lang="es-ES" kern="0" dirty="0" err="1" smtClean="0">
                <a:solidFill>
                  <a:srgbClr val="0070C0"/>
                </a:solidFill>
                <a:ea typeface="+mn-ea"/>
                <a:cs typeface="+mn-cs"/>
              </a:rPr>
              <a:t>being</a:t>
            </a:r>
            <a:r>
              <a:rPr lang="es-ES" kern="0" dirty="0" smtClean="0">
                <a:solidFill>
                  <a:srgbClr val="0070C0"/>
                </a:solidFill>
                <a:ea typeface="+mn-ea"/>
                <a:cs typeface="+mn-cs"/>
              </a:rPr>
              <a:t> </a:t>
            </a:r>
            <a:r>
              <a:rPr lang="es-ES" kern="0" dirty="0" err="1" smtClean="0">
                <a:solidFill>
                  <a:srgbClr val="0070C0"/>
                </a:solidFill>
                <a:ea typeface="+mn-ea"/>
                <a:cs typeface="+mn-cs"/>
              </a:rPr>
              <a:t>taught</a:t>
            </a:r>
            <a:r>
              <a:rPr lang="es-ES" kern="0" dirty="0" smtClean="0">
                <a:solidFill>
                  <a:srgbClr val="0070C0"/>
                </a:solidFill>
                <a:ea typeface="+mn-ea"/>
                <a:cs typeface="+mn-cs"/>
              </a:rPr>
              <a:t> in </a:t>
            </a:r>
            <a:r>
              <a:rPr lang="es-ES" kern="0" dirty="0" err="1" smtClean="0">
                <a:solidFill>
                  <a:srgbClr val="0070C0"/>
                </a:solidFill>
                <a:ea typeface="+mn-ea"/>
                <a:cs typeface="+mn-cs"/>
              </a:rPr>
              <a:t>Spain</a:t>
            </a:r>
            <a:r>
              <a:rPr lang="es-ES" kern="0" dirty="0" smtClean="0">
                <a:solidFill>
                  <a:srgbClr val="0070C0"/>
                </a:solidFill>
                <a:ea typeface="+mn-ea"/>
                <a:cs typeface="+mn-cs"/>
              </a:rPr>
              <a:t> </a:t>
            </a:r>
          </a:p>
          <a:p>
            <a:pPr lvl="1" algn="just"/>
            <a:endParaRPr lang="es-ES" kern="0" dirty="0">
              <a:solidFill>
                <a:srgbClr val="0070C0"/>
              </a:solidFill>
              <a:ea typeface="+mn-ea"/>
              <a:cs typeface="+mn-cs"/>
            </a:endParaRPr>
          </a:p>
          <a:p>
            <a:pPr lvl="1" algn="just"/>
            <a:r>
              <a:rPr lang="es-ES" kern="0" dirty="0" err="1" smtClean="0">
                <a:solidFill>
                  <a:srgbClr val="0070C0"/>
                </a:solidFill>
                <a:ea typeface="+mn-ea"/>
                <a:cs typeface="+mn-cs"/>
              </a:rPr>
              <a:t>the</a:t>
            </a:r>
            <a:r>
              <a:rPr lang="es-ES" kern="0" dirty="0" smtClean="0">
                <a:solidFill>
                  <a:srgbClr val="0070C0"/>
                </a:solidFill>
                <a:ea typeface="+mn-ea"/>
                <a:cs typeface="+mn-cs"/>
              </a:rPr>
              <a:t> </a:t>
            </a:r>
            <a:r>
              <a:rPr lang="es-ES" kern="0" dirty="0" err="1" smtClean="0">
                <a:solidFill>
                  <a:srgbClr val="0070C0"/>
                </a:solidFill>
                <a:ea typeface="+mn-ea"/>
                <a:cs typeface="+mn-cs"/>
              </a:rPr>
              <a:t>analysis</a:t>
            </a:r>
            <a:r>
              <a:rPr lang="es-ES" kern="0" dirty="0" smtClean="0">
                <a:solidFill>
                  <a:srgbClr val="0070C0"/>
                </a:solidFill>
                <a:ea typeface="+mn-ea"/>
                <a:cs typeface="+mn-cs"/>
              </a:rPr>
              <a:t>, </a:t>
            </a:r>
            <a:r>
              <a:rPr lang="es-ES" kern="0" dirty="0" err="1" smtClean="0">
                <a:solidFill>
                  <a:srgbClr val="0070C0"/>
                </a:solidFill>
                <a:ea typeface="+mn-ea"/>
                <a:cs typeface="+mn-cs"/>
              </a:rPr>
              <a:t>completed</a:t>
            </a:r>
            <a:r>
              <a:rPr lang="es-ES" kern="0" dirty="0" smtClean="0">
                <a:solidFill>
                  <a:srgbClr val="0070C0"/>
                </a:solidFill>
                <a:ea typeface="+mn-ea"/>
                <a:cs typeface="+mn-cs"/>
              </a:rPr>
              <a:t> in 2010, </a:t>
            </a:r>
            <a:r>
              <a:rPr lang="es-ES" kern="0" dirty="0" err="1" smtClean="0">
                <a:solidFill>
                  <a:srgbClr val="0070C0"/>
                </a:solidFill>
                <a:ea typeface="+mn-ea"/>
                <a:cs typeface="+mn-cs"/>
              </a:rPr>
              <a:t>identified</a:t>
            </a:r>
            <a:r>
              <a:rPr lang="es-ES" kern="0" dirty="0" smtClean="0">
                <a:solidFill>
                  <a:srgbClr val="0070C0"/>
                </a:solidFill>
                <a:ea typeface="+mn-ea"/>
                <a:cs typeface="+mn-cs"/>
              </a:rPr>
              <a:t> 12 master </a:t>
            </a:r>
            <a:r>
              <a:rPr lang="es-ES" kern="0" dirty="0" err="1" smtClean="0">
                <a:solidFill>
                  <a:srgbClr val="0070C0"/>
                </a:solidFill>
                <a:ea typeface="+mn-ea"/>
                <a:cs typeface="+mn-cs"/>
              </a:rPr>
              <a:t>courses</a:t>
            </a:r>
            <a:endParaRPr lang="es-ES" kern="0" dirty="0" smtClean="0">
              <a:solidFill>
                <a:srgbClr val="0070C0"/>
              </a:solidFill>
              <a:ea typeface="+mn-ea"/>
              <a:cs typeface="+mn-cs"/>
            </a:endParaRPr>
          </a:p>
          <a:p>
            <a:pPr lvl="1" algn="just"/>
            <a:endParaRPr lang="es-ES" kern="0" dirty="0">
              <a:solidFill>
                <a:srgbClr val="0070C0"/>
              </a:solidFill>
              <a:ea typeface="+mn-ea"/>
              <a:cs typeface="+mn-cs"/>
            </a:endParaRPr>
          </a:p>
          <a:p>
            <a:pPr lvl="1" algn="just"/>
            <a:r>
              <a:rPr lang="es-ES" kern="0" dirty="0" err="1" smtClean="0">
                <a:solidFill>
                  <a:srgbClr val="0070C0"/>
                </a:solidFill>
                <a:ea typeface="+mn-ea"/>
                <a:cs typeface="+mn-cs"/>
              </a:rPr>
              <a:t>the</a:t>
            </a:r>
            <a:r>
              <a:rPr lang="es-ES" kern="0" dirty="0" smtClean="0">
                <a:solidFill>
                  <a:srgbClr val="0070C0"/>
                </a:solidFill>
                <a:ea typeface="+mn-ea"/>
                <a:cs typeface="+mn-cs"/>
              </a:rPr>
              <a:t> </a:t>
            </a:r>
            <a:r>
              <a:rPr lang="es-ES" kern="0" dirty="0" err="1" smtClean="0">
                <a:solidFill>
                  <a:srgbClr val="0070C0"/>
                </a:solidFill>
                <a:ea typeface="+mn-ea"/>
                <a:cs typeface="+mn-cs"/>
              </a:rPr>
              <a:t>result</a:t>
            </a:r>
            <a:r>
              <a:rPr lang="es-ES" kern="0" dirty="0" smtClean="0">
                <a:solidFill>
                  <a:srgbClr val="0070C0"/>
                </a:solidFill>
                <a:ea typeface="+mn-ea"/>
                <a:cs typeface="+mn-cs"/>
              </a:rPr>
              <a:t> of </a:t>
            </a:r>
            <a:r>
              <a:rPr lang="es-ES" kern="0" dirty="0" err="1" smtClean="0">
                <a:solidFill>
                  <a:srgbClr val="0070C0"/>
                </a:solidFill>
                <a:ea typeface="+mn-ea"/>
                <a:cs typeface="+mn-cs"/>
              </a:rPr>
              <a:t>this</a:t>
            </a:r>
            <a:r>
              <a:rPr lang="es-ES" kern="0" dirty="0" smtClean="0">
                <a:solidFill>
                  <a:srgbClr val="0070C0"/>
                </a:solidFill>
                <a:ea typeface="+mn-ea"/>
                <a:cs typeface="+mn-cs"/>
              </a:rPr>
              <a:t> </a:t>
            </a:r>
            <a:r>
              <a:rPr lang="es-ES" kern="0" dirty="0" err="1" smtClean="0">
                <a:solidFill>
                  <a:srgbClr val="0070C0"/>
                </a:solidFill>
                <a:ea typeface="+mn-ea"/>
                <a:cs typeface="+mn-cs"/>
              </a:rPr>
              <a:t>analysis</a:t>
            </a:r>
            <a:r>
              <a:rPr lang="es-ES" kern="0" dirty="0" smtClean="0">
                <a:solidFill>
                  <a:srgbClr val="0070C0"/>
                </a:solidFill>
                <a:ea typeface="+mn-ea"/>
                <a:cs typeface="+mn-cs"/>
              </a:rPr>
              <a:t>, </a:t>
            </a:r>
            <a:r>
              <a:rPr lang="es-ES" kern="0" dirty="0" err="1" smtClean="0">
                <a:solidFill>
                  <a:srgbClr val="0070C0"/>
                </a:solidFill>
                <a:ea typeface="+mn-ea"/>
                <a:cs typeface="+mn-cs"/>
              </a:rPr>
              <a:t>included</a:t>
            </a:r>
            <a:r>
              <a:rPr lang="es-ES" kern="0" dirty="0" smtClean="0">
                <a:solidFill>
                  <a:srgbClr val="0070C0"/>
                </a:solidFill>
                <a:ea typeface="+mn-ea"/>
                <a:cs typeface="+mn-cs"/>
              </a:rPr>
              <a:t> and </a:t>
            </a:r>
            <a:r>
              <a:rPr lang="es-ES" kern="0" dirty="0" err="1" smtClean="0">
                <a:solidFill>
                  <a:srgbClr val="0070C0"/>
                </a:solidFill>
                <a:ea typeface="+mn-ea"/>
                <a:cs typeface="+mn-cs"/>
              </a:rPr>
              <a:t>updated</a:t>
            </a:r>
            <a:r>
              <a:rPr lang="es-ES" kern="0" dirty="0" smtClean="0">
                <a:solidFill>
                  <a:srgbClr val="0070C0"/>
                </a:solidFill>
                <a:ea typeface="+mn-ea"/>
                <a:cs typeface="+mn-cs"/>
              </a:rPr>
              <a:t> in </a:t>
            </a:r>
            <a:r>
              <a:rPr lang="es-ES" kern="0" dirty="0" err="1" smtClean="0">
                <a:solidFill>
                  <a:srgbClr val="0070C0"/>
                </a:solidFill>
                <a:ea typeface="+mn-ea"/>
                <a:cs typeface="+mn-cs"/>
              </a:rPr>
              <a:t>the</a:t>
            </a:r>
            <a:r>
              <a:rPr lang="es-ES" kern="0" dirty="0" smtClean="0">
                <a:solidFill>
                  <a:srgbClr val="0070C0"/>
                </a:solidFill>
                <a:ea typeface="+mn-ea"/>
                <a:cs typeface="+mn-cs"/>
              </a:rPr>
              <a:t> CEIDEN </a:t>
            </a:r>
            <a:r>
              <a:rPr lang="es-ES" kern="0" dirty="0" err="1" smtClean="0">
                <a:solidFill>
                  <a:srgbClr val="0070C0"/>
                </a:solidFill>
                <a:ea typeface="+mn-ea"/>
                <a:cs typeface="+mn-cs"/>
              </a:rPr>
              <a:t>website</a:t>
            </a:r>
            <a:r>
              <a:rPr lang="es-ES" kern="0" dirty="0" smtClean="0">
                <a:solidFill>
                  <a:srgbClr val="0070C0"/>
                </a:solidFill>
                <a:ea typeface="+mn-ea"/>
                <a:cs typeface="+mn-cs"/>
              </a:rPr>
              <a:t> </a:t>
            </a:r>
          </a:p>
          <a:p>
            <a:pPr marL="0" indent="0" algn="just">
              <a:buNone/>
            </a:pPr>
            <a:endParaRPr lang="es-ES" kern="0" dirty="0">
              <a:solidFill>
                <a:srgbClr val="0070C0"/>
              </a:solidFill>
              <a:ea typeface="+mn-ea"/>
              <a:cs typeface="+mn-cs"/>
            </a:endParaRPr>
          </a:p>
          <a:p>
            <a:pPr marL="0" indent="0" algn="just">
              <a:buNone/>
            </a:pPr>
            <a:endParaRPr lang="es-ES" kern="0" dirty="0" smtClean="0">
              <a:solidFill>
                <a:srgbClr val="0070C0"/>
              </a:solidFill>
              <a:ea typeface="+mn-ea"/>
              <a:cs typeface="+mn-cs"/>
            </a:endParaRPr>
          </a:p>
          <a:p>
            <a:pPr marL="0" indent="0" algn="just">
              <a:buNone/>
            </a:pPr>
            <a:endParaRPr lang="es-ES" kern="0" dirty="0">
              <a:solidFill>
                <a:srgbClr val="0070C0"/>
              </a:solidFill>
              <a:ea typeface="+mn-ea"/>
              <a:cs typeface="+mn-cs"/>
            </a:endParaRPr>
          </a:p>
          <a:p>
            <a:pPr marL="0" indent="0" algn="just">
              <a:buNone/>
            </a:pPr>
            <a:endParaRPr lang="en-GB" kern="0" dirty="0">
              <a:solidFill>
                <a:srgbClr val="0070C0"/>
              </a:solidFill>
              <a:ea typeface="+mn-ea"/>
              <a:cs typeface="+mn-cs"/>
            </a:endParaRPr>
          </a:p>
        </p:txBody>
      </p:sp>
    </p:spTree>
    <p:extLst>
      <p:ext uri="{BB962C8B-B14F-4D97-AF65-F5344CB8AC3E}">
        <p14:creationId xmlns:p14="http://schemas.microsoft.com/office/powerpoint/2010/main" val="32072278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4"/>
          <p:cNvPicPr>
            <a:picLocks noChangeAspect="1"/>
          </p:cNvPicPr>
          <p:nvPr/>
        </p:nvPicPr>
        <p:blipFill>
          <a:blip r:embed="rId3" cstate="print"/>
          <a:stretch>
            <a:fillRect/>
          </a:stretch>
        </p:blipFill>
        <p:spPr>
          <a:xfrm>
            <a:off x="2" y="6114336"/>
            <a:ext cx="9143997" cy="764932"/>
          </a:xfrm>
          <a:prstGeom prst="rect">
            <a:avLst/>
          </a:prstGeom>
          <a:noFill/>
          <a:ln cap="flat">
            <a:noFill/>
          </a:ln>
        </p:spPr>
      </p:pic>
      <p:pic>
        <p:nvPicPr>
          <p:cNvPr id="6" name="Imagen 6"/>
          <p:cNvPicPr>
            <a:picLocks noChangeAspect="1"/>
          </p:cNvPicPr>
          <p:nvPr/>
        </p:nvPicPr>
        <p:blipFill>
          <a:blip r:embed="rId4" cstate="print"/>
          <a:stretch>
            <a:fillRect/>
          </a:stretch>
        </p:blipFill>
        <p:spPr>
          <a:xfrm>
            <a:off x="8006835" y="5733256"/>
            <a:ext cx="1064519" cy="1146019"/>
          </a:xfrm>
          <a:prstGeom prst="rect">
            <a:avLst/>
          </a:prstGeom>
          <a:noFill/>
          <a:ln cap="flat">
            <a:noFill/>
          </a:ln>
        </p:spPr>
      </p:pic>
      <p:sp>
        <p:nvSpPr>
          <p:cNvPr id="7" name="Título 6"/>
          <p:cNvSpPr>
            <a:spLocks noGrp="1"/>
          </p:cNvSpPr>
          <p:nvPr>
            <p:ph type="title"/>
          </p:nvPr>
        </p:nvSpPr>
        <p:spPr/>
        <p:txBody>
          <a:bodyPr/>
          <a:lstStyle/>
          <a:p>
            <a:pPr lvl="0" algn="ctr">
              <a:lnSpc>
                <a:spcPct val="100000"/>
              </a:lnSpc>
              <a:defRPr sz="1800" b="0" i="0" u="none" strike="noStrike" kern="0" cap="none" spc="0" baseline="0">
                <a:solidFill>
                  <a:srgbClr val="000000"/>
                </a:solidFill>
                <a:uFillTx/>
              </a:defRPr>
            </a:pPr>
            <a:r>
              <a:rPr lang="es-ES" sz="4000" b="1" dirty="0" err="1" smtClean="0">
                <a:solidFill>
                  <a:srgbClr val="0070C0"/>
                </a:solidFill>
                <a:latin typeface="Calibri"/>
                <a:ea typeface="+mn-ea"/>
                <a:cs typeface="+mn-cs"/>
              </a:rPr>
              <a:t>evolution</a:t>
            </a:r>
            <a:r>
              <a:rPr lang="es-ES" sz="4000" b="1" dirty="0" smtClean="0">
                <a:solidFill>
                  <a:srgbClr val="0070C0"/>
                </a:solidFill>
                <a:latin typeface="Calibri"/>
                <a:ea typeface="+mn-ea"/>
                <a:cs typeface="+mn-cs"/>
              </a:rPr>
              <a:t> of F+</a:t>
            </a:r>
            <a:br>
              <a:rPr lang="es-ES" sz="4000" b="1" dirty="0" smtClean="0">
                <a:solidFill>
                  <a:srgbClr val="0070C0"/>
                </a:solidFill>
                <a:latin typeface="Calibri"/>
                <a:ea typeface="+mn-ea"/>
                <a:cs typeface="+mn-cs"/>
              </a:rPr>
            </a:br>
            <a:endParaRPr lang="en-GB" dirty="0"/>
          </a:p>
        </p:txBody>
      </p:sp>
      <p:sp>
        <p:nvSpPr>
          <p:cNvPr id="8" name="Marcador de contenido 7"/>
          <p:cNvSpPr>
            <a:spLocks noGrp="1"/>
          </p:cNvSpPr>
          <p:nvPr>
            <p:ph idx="1"/>
          </p:nvPr>
        </p:nvSpPr>
        <p:spPr>
          <a:xfrm>
            <a:off x="187401" y="1413285"/>
            <a:ext cx="8115304" cy="4033398"/>
          </a:xfrm>
        </p:spPr>
        <p:txBody>
          <a:bodyPr>
            <a:normAutofit fontScale="92500" lnSpcReduction="20000"/>
          </a:bodyPr>
          <a:lstStyle/>
          <a:p>
            <a:pPr algn="just">
              <a:buFont typeface="Wingdings" panose="05000000000000000000" pitchFamily="2" charset="2"/>
              <a:buChar char="v"/>
            </a:pPr>
            <a:r>
              <a:rPr lang="en-GB" sz="2600" kern="0" dirty="0" smtClean="0">
                <a:solidFill>
                  <a:srgbClr val="0070C0"/>
                </a:solidFill>
                <a:ea typeface="+mn-ea"/>
                <a:cs typeface="+mn-cs"/>
              </a:rPr>
              <a:t>in </a:t>
            </a:r>
            <a:r>
              <a:rPr lang="en-GB" sz="2600" b="1" kern="0" dirty="0">
                <a:solidFill>
                  <a:srgbClr val="0070C0"/>
                </a:solidFill>
                <a:ea typeface="+mn-ea"/>
                <a:cs typeface="+mn-cs"/>
              </a:rPr>
              <a:t>2011</a:t>
            </a:r>
            <a:r>
              <a:rPr lang="en-GB" sz="2600" kern="0" dirty="0">
                <a:solidFill>
                  <a:srgbClr val="0070C0"/>
                </a:solidFill>
                <a:ea typeface="+mn-ea"/>
                <a:cs typeface="+mn-cs"/>
              </a:rPr>
              <a:t> the </a:t>
            </a:r>
            <a:r>
              <a:rPr lang="en-GB" sz="2600" kern="0" dirty="0" smtClean="0">
                <a:solidFill>
                  <a:srgbClr val="0070C0"/>
                </a:solidFill>
                <a:ea typeface="+mn-ea"/>
                <a:cs typeface="+mn-cs"/>
              </a:rPr>
              <a:t>Steering Committee of </a:t>
            </a:r>
            <a:r>
              <a:rPr lang="en-GB" sz="2600" kern="0" dirty="0">
                <a:solidFill>
                  <a:srgbClr val="0070C0"/>
                </a:solidFill>
                <a:ea typeface="+mn-ea"/>
                <a:cs typeface="+mn-cs"/>
              </a:rPr>
              <a:t>CEIDEN </a:t>
            </a:r>
            <a:r>
              <a:rPr lang="en-GB" sz="2600" b="1" kern="0" dirty="0" smtClean="0">
                <a:solidFill>
                  <a:srgbClr val="0070C0"/>
                </a:solidFill>
                <a:ea typeface="+mn-ea"/>
                <a:cs typeface="+mn-cs"/>
              </a:rPr>
              <a:t>extended </a:t>
            </a:r>
            <a:r>
              <a:rPr lang="en-GB" sz="2600" b="1" kern="0" dirty="0">
                <a:solidFill>
                  <a:srgbClr val="0070C0"/>
                </a:solidFill>
                <a:ea typeface="+mn-ea"/>
                <a:cs typeface="+mn-cs"/>
              </a:rPr>
              <a:t>the scope </a:t>
            </a:r>
            <a:r>
              <a:rPr lang="en-GB" sz="2600" kern="0" dirty="0">
                <a:solidFill>
                  <a:srgbClr val="0070C0"/>
                </a:solidFill>
                <a:ea typeface="+mn-ea"/>
                <a:cs typeface="+mn-cs"/>
              </a:rPr>
              <a:t>of </a:t>
            </a:r>
            <a:r>
              <a:rPr lang="en-GB" sz="2600" kern="0" dirty="0" smtClean="0">
                <a:solidFill>
                  <a:srgbClr val="0070C0"/>
                </a:solidFill>
                <a:ea typeface="+mn-ea"/>
                <a:cs typeface="+mn-cs"/>
              </a:rPr>
              <a:t>F+ to include </a:t>
            </a:r>
            <a:r>
              <a:rPr lang="en-US" sz="2600" kern="0" dirty="0" smtClean="0">
                <a:solidFill>
                  <a:srgbClr val="0070C0"/>
                </a:solidFill>
                <a:ea typeface="+mn-ea"/>
                <a:cs typeface="+mn-cs"/>
              </a:rPr>
              <a:t>the </a:t>
            </a:r>
            <a:r>
              <a:rPr lang="en-US" sz="2600" b="1" kern="0" dirty="0">
                <a:solidFill>
                  <a:srgbClr val="0070C0"/>
                </a:solidFill>
                <a:ea typeface="+mn-ea"/>
                <a:cs typeface="+mn-cs"/>
              </a:rPr>
              <a:t>collection </a:t>
            </a:r>
            <a:r>
              <a:rPr lang="en-US" sz="2600" kern="0" dirty="0" smtClean="0">
                <a:solidFill>
                  <a:srgbClr val="0070C0"/>
                </a:solidFill>
                <a:ea typeface="+mn-ea"/>
                <a:cs typeface="+mn-cs"/>
              </a:rPr>
              <a:t>and</a:t>
            </a:r>
            <a:r>
              <a:rPr lang="en-US" sz="2600" b="1" kern="0" dirty="0" smtClean="0">
                <a:solidFill>
                  <a:srgbClr val="0070C0"/>
                </a:solidFill>
                <a:ea typeface="+mn-ea"/>
                <a:cs typeface="+mn-cs"/>
              </a:rPr>
              <a:t> </a:t>
            </a:r>
            <a:r>
              <a:rPr lang="en-US" sz="2600" b="1" kern="0" dirty="0">
                <a:solidFill>
                  <a:srgbClr val="0070C0"/>
                </a:solidFill>
                <a:ea typeface="+mn-ea"/>
                <a:cs typeface="+mn-cs"/>
              </a:rPr>
              <a:t>analysis </a:t>
            </a:r>
            <a:r>
              <a:rPr lang="en-US" sz="2600" kern="0" dirty="0">
                <a:solidFill>
                  <a:srgbClr val="0070C0"/>
                </a:solidFill>
                <a:ea typeface="+mn-ea"/>
                <a:cs typeface="+mn-cs"/>
              </a:rPr>
              <a:t>of </a:t>
            </a:r>
            <a:r>
              <a:rPr lang="en-US" sz="2600" b="1" kern="0" dirty="0">
                <a:solidFill>
                  <a:srgbClr val="0070C0"/>
                </a:solidFill>
                <a:ea typeface="+mn-ea"/>
                <a:cs typeface="+mn-cs"/>
              </a:rPr>
              <a:t>nuclear job-oriented training capabilities</a:t>
            </a:r>
            <a:r>
              <a:rPr lang="en-US" sz="2600" kern="0" dirty="0">
                <a:solidFill>
                  <a:srgbClr val="0070C0"/>
                </a:solidFill>
                <a:ea typeface="+mn-ea"/>
                <a:cs typeface="+mn-cs"/>
              </a:rPr>
              <a:t> in </a:t>
            </a:r>
            <a:r>
              <a:rPr lang="en-US" sz="2600" kern="0" dirty="0" smtClean="0">
                <a:solidFill>
                  <a:srgbClr val="0070C0"/>
                </a:solidFill>
                <a:ea typeface="+mn-ea"/>
                <a:cs typeface="+mn-cs"/>
              </a:rPr>
              <a:t>Spain</a:t>
            </a:r>
            <a:r>
              <a:rPr lang="en-GB" sz="2600" kern="0" dirty="0" smtClean="0">
                <a:solidFill>
                  <a:srgbClr val="0070C0"/>
                </a:solidFill>
                <a:ea typeface="+mn-ea"/>
                <a:cs typeface="+mn-cs"/>
              </a:rPr>
              <a:t>, </a:t>
            </a:r>
            <a:r>
              <a:rPr lang="en-GB" sz="2600" kern="0" dirty="0">
                <a:solidFill>
                  <a:srgbClr val="0070C0"/>
                </a:solidFill>
                <a:ea typeface="+mn-ea"/>
                <a:cs typeface="+mn-cs"/>
              </a:rPr>
              <a:t>with </a:t>
            </a:r>
            <a:r>
              <a:rPr lang="en-GB" sz="2600" kern="0" dirty="0" smtClean="0">
                <a:solidFill>
                  <a:srgbClr val="0070C0"/>
                </a:solidFill>
                <a:ea typeface="+mn-ea"/>
                <a:cs typeface="+mn-cs"/>
              </a:rPr>
              <a:t>the double </a:t>
            </a:r>
            <a:r>
              <a:rPr lang="en-GB" sz="2600" kern="0" dirty="0">
                <a:solidFill>
                  <a:srgbClr val="0070C0"/>
                </a:solidFill>
                <a:ea typeface="+mn-ea"/>
                <a:cs typeface="+mn-cs"/>
              </a:rPr>
              <a:t>purpose </a:t>
            </a:r>
            <a:r>
              <a:rPr lang="en-GB" sz="2600" kern="0" dirty="0" smtClean="0">
                <a:solidFill>
                  <a:srgbClr val="0070C0"/>
                </a:solidFill>
                <a:ea typeface="+mn-ea"/>
                <a:cs typeface="+mn-cs"/>
              </a:rPr>
              <a:t>of:</a:t>
            </a:r>
          </a:p>
          <a:p>
            <a:pPr marL="0" indent="0">
              <a:buNone/>
            </a:pPr>
            <a:endParaRPr lang="en-GB" sz="3000" kern="0" dirty="0" smtClean="0">
              <a:solidFill>
                <a:srgbClr val="0070C0"/>
              </a:solidFill>
              <a:ea typeface="+mn-ea"/>
              <a:cs typeface="+mn-cs"/>
            </a:endParaRPr>
          </a:p>
          <a:p>
            <a:pPr lvl="2">
              <a:buFont typeface="Wingdings" panose="05000000000000000000" pitchFamily="2" charset="2"/>
              <a:buChar char="ü"/>
            </a:pPr>
            <a:r>
              <a:rPr lang="en-GB" sz="2200" b="1" kern="0" dirty="0" smtClean="0">
                <a:solidFill>
                  <a:srgbClr val="0070C0"/>
                </a:solidFill>
                <a:ea typeface="+mn-ea"/>
                <a:cs typeface="+mn-cs"/>
              </a:rPr>
              <a:t>identify </a:t>
            </a:r>
            <a:r>
              <a:rPr lang="en-GB" sz="2200" kern="0" dirty="0">
                <a:solidFill>
                  <a:srgbClr val="0070C0"/>
                </a:solidFill>
                <a:ea typeface="+mn-ea"/>
                <a:cs typeface="+mn-cs"/>
              </a:rPr>
              <a:t>potential </a:t>
            </a:r>
            <a:r>
              <a:rPr lang="en-GB" sz="2200" b="1" kern="0" dirty="0">
                <a:solidFill>
                  <a:srgbClr val="0070C0"/>
                </a:solidFill>
                <a:ea typeface="+mn-ea"/>
                <a:cs typeface="+mn-cs"/>
              </a:rPr>
              <a:t>gaps </a:t>
            </a:r>
            <a:endParaRPr lang="en-GB" sz="2200" b="1" kern="0" dirty="0" smtClean="0">
              <a:solidFill>
                <a:srgbClr val="0070C0"/>
              </a:solidFill>
              <a:ea typeface="+mn-ea"/>
              <a:cs typeface="+mn-cs"/>
            </a:endParaRPr>
          </a:p>
          <a:p>
            <a:pPr lvl="2">
              <a:buFont typeface="Wingdings" panose="05000000000000000000" pitchFamily="2" charset="2"/>
              <a:buChar char="ü"/>
            </a:pPr>
            <a:endParaRPr lang="en-GB" sz="2200" kern="0" dirty="0" smtClean="0">
              <a:solidFill>
                <a:srgbClr val="0070C0"/>
              </a:solidFill>
              <a:ea typeface="+mn-ea"/>
              <a:cs typeface="+mn-cs"/>
            </a:endParaRPr>
          </a:p>
          <a:p>
            <a:pPr lvl="2">
              <a:buFont typeface="Wingdings" panose="05000000000000000000" pitchFamily="2" charset="2"/>
              <a:buChar char="ü"/>
            </a:pPr>
            <a:r>
              <a:rPr lang="en-GB" sz="2200" kern="0" dirty="0" smtClean="0">
                <a:solidFill>
                  <a:srgbClr val="0070C0"/>
                </a:solidFill>
                <a:ea typeface="+mn-ea"/>
                <a:cs typeface="+mn-cs"/>
              </a:rPr>
              <a:t>offer them as a </a:t>
            </a:r>
            <a:r>
              <a:rPr lang="en-GB" sz="2200" b="1" kern="0" dirty="0" smtClean="0">
                <a:solidFill>
                  <a:srgbClr val="0070C0"/>
                </a:solidFill>
                <a:ea typeface="+mn-ea"/>
                <a:cs typeface="+mn-cs"/>
              </a:rPr>
              <a:t>catalogue </a:t>
            </a:r>
            <a:r>
              <a:rPr lang="en-GB" sz="2200" kern="0" dirty="0" smtClean="0">
                <a:solidFill>
                  <a:srgbClr val="0070C0"/>
                </a:solidFill>
                <a:ea typeface="+mn-ea"/>
                <a:cs typeface="+mn-cs"/>
              </a:rPr>
              <a:t>to facilitate participation in international programs (mainly in projects of </a:t>
            </a:r>
            <a:r>
              <a:rPr lang="en-GB" sz="2200" kern="0" dirty="0">
                <a:solidFill>
                  <a:srgbClr val="0070C0"/>
                </a:solidFill>
                <a:ea typeface="+mn-ea"/>
                <a:cs typeface="+mn-cs"/>
              </a:rPr>
              <a:t>cooperation and assistance to third countries, especially in Latin </a:t>
            </a:r>
            <a:r>
              <a:rPr lang="en-GB" sz="2200" kern="0" dirty="0" smtClean="0">
                <a:solidFill>
                  <a:srgbClr val="0070C0"/>
                </a:solidFill>
                <a:ea typeface="+mn-ea"/>
                <a:cs typeface="+mn-cs"/>
              </a:rPr>
              <a:t>America)</a:t>
            </a:r>
          </a:p>
          <a:p>
            <a:pPr lvl="2">
              <a:buFont typeface="Wingdings" panose="05000000000000000000" pitchFamily="2" charset="2"/>
              <a:buChar char="ü"/>
            </a:pPr>
            <a:endParaRPr lang="en-GB" sz="2400" kern="0" dirty="0" smtClean="0">
              <a:solidFill>
                <a:srgbClr val="0070C0"/>
              </a:solidFill>
              <a:ea typeface="+mn-ea"/>
              <a:cs typeface="+mn-cs"/>
            </a:endParaRPr>
          </a:p>
          <a:p>
            <a:pPr lvl="2">
              <a:buFont typeface="Wingdings" panose="05000000000000000000" pitchFamily="2" charset="2"/>
              <a:buChar char="ü"/>
            </a:pPr>
            <a:endParaRPr lang="en-GB" sz="2400" kern="0" dirty="0" smtClean="0">
              <a:solidFill>
                <a:srgbClr val="0070C0"/>
              </a:solidFill>
              <a:ea typeface="+mn-ea"/>
              <a:cs typeface="+mn-cs"/>
            </a:endParaRPr>
          </a:p>
          <a:p>
            <a:pPr>
              <a:buFont typeface="Wingdings" panose="05000000000000000000" pitchFamily="2" charset="2"/>
              <a:buChar char="v"/>
            </a:pPr>
            <a:r>
              <a:rPr lang="en-GB" sz="2600" kern="0" dirty="0">
                <a:solidFill>
                  <a:srgbClr val="0070C0"/>
                </a:solidFill>
                <a:ea typeface="+mn-ea"/>
                <a:cs typeface="+mn-cs"/>
              </a:rPr>
              <a:t>since 2011</a:t>
            </a:r>
            <a:r>
              <a:rPr lang="en-GB" sz="2600" b="1" kern="0" dirty="0">
                <a:solidFill>
                  <a:srgbClr val="0070C0"/>
                </a:solidFill>
                <a:ea typeface="+mn-ea"/>
                <a:cs typeface="+mn-cs"/>
              </a:rPr>
              <a:t>, F+ </a:t>
            </a:r>
            <a:r>
              <a:rPr lang="en-GB" sz="2600" kern="0" dirty="0">
                <a:solidFill>
                  <a:srgbClr val="0070C0"/>
                </a:solidFill>
                <a:ea typeface="+mn-ea"/>
                <a:cs typeface="+mn-cs"/>
              </a:rPr>
              <a:t>is</a:t>
            </a:r>
            <a:r>
              <a:rPr lang="en-GB" sz="2600" b="1" kern="0" dirty="0">
                <a:solidFill>
                  <a:srgbClr val="0070C0"/>
                </a:solidFill>
                <a:ea typeface="+mn-ea"/>
                <a:cs typeface="+mn-cs"/>
              </a:rPr>
              <a:t> co-chaired </a:t>
            </a:r>
            <a:r>
              <a:rPr lang="en-GB" sz="2600" kern="0" dirty="0">
                <a:solidFill>
                  <a:srgbClr val="0070C0"/>
                </a:solidFill>
                <a:ea typeface="+mn-ea"/>
                <a:cs typeface="+mn-cs"/>
              </a:rPr>
              <a:t>by</a:t>
            </a:r>
            <a:r>
              <a:rPr lang="en-GB" sz="2600" b="1" kern="0" dirty="0">
                <a:solidFill>
                  <a:srgbClr val="0070C0"/>
                </a:solidFill>
                <a:ea typeface="+mn-ea"/>
                <a:cs typeface="+mn-cs"/>
              </a:rPr>
              <a:t> </a:t>
            </a:r>
            <a:r>
              <a:rPr lang="en-GB" sz="2600" b="1" kern="0" dirty="0" err="1">
                <a:solidFill>
                  <a:srgbClr val="0070C0"/>
                </a:solidFill>
                <a:ea typeface="+mn-ea"/>
                <a:cs typeface="+mn-cs"/>
              </a:rPr>
              <a:t>Ciemat</a:t>
            </a:r>
            <a:r>
              <a:rPr lang="en-GB" sz="2600" b="1" kern="0" dirty="0">
                <a:solidFill>
                  <a:srgbClr val="0070C0"/>
                </a:solidFill>
                <a:ea typeface="+mn-ea"/>
                <a:cs typeface="+mn-cs"/>
              </a:rPr>
              <a:t> </a:t>
            </a:r>
            <a:r>
              <a:rPr lang="en-GB" sz="2600" kern="0" dirty="0">
                <a:solidFill>
                  <a:srgbClr val="0070C0"/>
                </a:solidFill>
                <a:ea typeface="+mn-ea"/>
                <a:cs typeface="+mn-cs"/>
              </a:rPr>
              <a:t>and</a:t>
            </a:r>
            <a:r>
              <a:rPr lang="en-GB" sz="2600" b="1" kern="0" dirty="0">
                <a:solidFill>
                  <a:srgbClr val="0070C0"/>
                </a:solidFill>
                <a:ea typeface="+mn-ea"/>
                <a:cs typeface="+mn-cs"/>
              </a:rPr>
              <a:t> TECNATOM</a:t>
            </a:r>
          </a:p>
        </p:txBody>
      </p:sp>
      <p:pic>
        <p:nvPicPr>
          <p:cNvPr id="3" name="Imagen 2"/>
          <p:cNvPicPr>
            <a:picLocks noChangeAspect="1"/>
          </p:cNvPicPr>
          <p:nvPr/>
        </p:nvPicPr>
        <p:blipFill>
          <a:blip r:embed="rId5" cstate="print"/>
          <a:stretch>
            <a:fillRect/>
          </a:stretch>
        </p:blipFill>
        <p:spPr>
          <a:xfrm>
            <a:off x="2332131" y="5437981"/>
            <a:ext cx="2121694" cy="590550"/>
          </a:xfrm>
          <a:prstGeom prst="rect">
            <a:avLst/>
          </a:prstGeom>
        </p:spPr>
      </p:pic>
      <p:pic>
        <p:nvPicPr>
          <p:cNvPr id="4" name="Imagen 3"/>
          <p:cNvPicPr>
            <a:picLocks noChangeAspect="1"/>
          </p:cNvPicPr>
          <p:nvPr/>
        </p:nvPicPr>
        <p:blipFill>
          <a:blip r:embed="rId6" cstate="print"/>
          <a:stretch>
            <a:fillRect/>
          </a:stretch>
        </p:blipFill>
        <p:spPr>
          <a:xfrm>
            <a:off x="6931313" y="5090486"/>
            <a:ext cx="2098598" cy="833310"/>
          </a:xfrm>
          <a:prstGeom prst="rect">
            <a:avLst/>
          </a:prstGeom>
        </p:spPr>
      </p:pic>
      <p:sp>
        <p:nvSpPr>
          <p:cNvPr id="9" name="Flecha derecha 8"/>
          <p:cNvSpPr/>
          <p:nvPr/>
        </p:nvSpPr>
        <p:spPr>
          <a:xfrm rot="8512311">
            <a:off x="4511872" y="5175082"/>
            <a:ext cx="441852"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buClrTx/>
              <a:buSzTx/>
              <a:buFontTx/>
              <a:buNone/>
            </a:pPr>
            <a:endParaRPr lang="es-ES" sz="1800">
              <a:solidFill>
                <a:prstClr val="white"/>
              </a:solidFill>
            </a:endParaRPr>
          </a:p>
        </p:txBody>
      </p:sp>
      <p:sp>
        <p:nvSpPr>
          <p:cNvPr id="10" name="Flecha derecha 9"/>
          <p:cNvSpPr/>
          <p:nvPr/>
        </p:nvSpPr>
        <p:spPr>
          <a:xfrm rot="2303317">
            <a:off x="6392805" y="5195665"/>
            <a:ext cx="523203"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lnSpc>
                <a:spcPct val="100000"/>
              </a:lnSpc>
              <a:spcBef>
                <a:spcPts val="0"/>
              </a:spcBef>
              <a:spcAft>
                <a:spcPts val="0"/>
              </a:spcAft>
              <a:buClrTx/>
              <a:buSzTx/>
              <a:buFontTx/>
              <a:buNone/>
            </a:pPr>
            <a:endParaRPr lang="es-ES" sz="1800">
              <a:solidFill>
                <a:prstClr val="white"/>
              </a:solidFill>
            </a:endParaRPr>
          </a:p>
        </p:txBody>
      </p:sp>
    </p:spTree>
    <p:extLst>
      <p:ext uri="{BB962C8B-B14F-4D97-AF65-F5344CB8AC3E}">
        <p14:creationId xmlns:p14="http://schemas.microsoft.com/office/powerpoint/2010/main" val="44708346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4"/>
          <p:cNvPicPr>
            <a:picLocks noChangeAspect="1"/>
          </p:cNvPicPr>
          <p:nvPr/>
        </p:nvPicPr>
        <p:blipFill>
          <a:blip r:embed="rId3" cstate="print"/>
          <a:stretch>
            <a:fillRect/>
          </a:stretch>
        </p:blipFill>
        <p:spPr>
          <a:xfrm>
            <a:off x="2" y="6114336"/>
            <a:ext cx="9143997" cy="764932"/>
          </a:xfrm>
          <a:prstGeom prst="rect">
            <a:avLst/>
          </a:prstGeom>
          <a:noFill/>
          <a:ln cap="flat">
            <a:noFill/>
          </a:ln>
        </p:spPr>
      </p:pic>
      <p:sp>
        <p:nvSpPr>
          <p:cNvPr id="4" name="CuadroTexto 6"/>
          <p:cNvSpPr txBox="1"/>
          <p:nvPr/>
        </p:nvSpPr>
        <p:spPr>
          <a:xfrm>
            <a:off x="688171" y="160330"/>
            <a:ext cx="6791324" cy="707886"/>
          </a:xfrm>
          <a:prstGeom prst="rect">
            <a:avLst/>
          </a:prstGeom>
          <a:noFill/>
          <a:ln cap="flat">
            <a:noFill/>
          </a:ln>
        </p:spPr>
        <p:txBody>
          <a:bodyPr vert="horz" wrap="square" lIns="91440" tIns="45720" rIns="91440" bIns="45720" anchor="t" anchorCtr="1" compatLnSpc="1">
            <a:spAutoFit/>
          </a:bodyPr>
          <a:lstStyle/>
          <a:p>
            <a:pPr algn="ctr" fontAlgn="auto">
              <a:lnSpc>
                <a:spcPct val="100000"/>
              </a:lnSpc>
              <a:spcBef>
                <a:spcPts val="0"/>
              </a:spcBef>
              <a:spcAft>
                <a:spcPts val="0"/>
              </a:spcAft>
              <a:buClrTx/>
              <a:buSzTx/>
              <a:buFontTx/>
              <a:buNone/>
              <a:defRPr sz="1800" b="0" i="0" u="none" strike="noStrike" kern="0" cap="none" spc="0" baseline="0">
                <a:solidFill>
                  <a:srgbClr val="000000"/>
                </a:solidFill>
                <a:uFillTx/>
              </a:defRPr>
            </a:pPr>
            <a:r>
              <a:rPr lang="es-ES" sz="4000" b="1" kern="0" dirty="0" smtClean="0">
                <a:solidFill>
                  <a:srgbClr val="0070C0"/>
                </a:solidFill>
                <a:latin typeface="Calibri"/>
              </a:rPr>
              <a:t>F+ </a:t>
            </a:r>
            <a:r>
              <a:rPr lang="es-ES" sz="4000" b="1" kern="0" dirty="0" err="1" smtClean="0">
                <a:solidFill>
                  <a:srgbClr val="0070C0"/>
                </a:solidFill>
                <a:latin typeface="Calibri"/>
              </a:rPr>
              <a:t>members</a:t>
            </a:r>
            <a:endParaRPr lang="es-ES" sz="4000" b="1" dirty="0">
              <a:solidFill>
                <a:srgbClr val="000000"/>
              </a:solidFill>
              <a:latin typeface="Calibri"/>
            </a:endParaRPr>
          </a:p>
        </p:txBody>
      </p:sp>
      <p:sp>
        <p:nvSpPr>
          <p:cNvPr id="7" name="AutoShape 4" descr="data:image/jpeg;base64,/9j/4AAQSkZJRgABAQAAAQABAAD/2wCEAAkGBxMSEhUUEhMUFRQTGBEXEBUSExUYGBUYGhkcFxkYFhgYHigiGBolHBgXITEtJSkrLy4uGh8zODYuNygtLjcBCgoKDg0OGxAQGy0kICQ1Ni80NCw3LzQ1Ly80LSwuLiwwLDQxLCw0LCwuMCwyLCwtLCwsLDQsLCwsLywsLCwsLP/AABEIAHcBpgMBEQACEQEDEQH/xAAbAAEAAgMBAQAAAAAAAAAAAAAAAwQBBQYCB//EAD8QAAICAQMDAQQIBAMGBwAAAAECAAMRBBIhBRMxQQYiUWEUIzJxc4GRoTNCUrFywdEHJDRTYvAVFkNjkqKy/8QAGwEBAAIDAQEAAAAAAAAAAAAAAAIDAQQFBgf/xAA/EQACAQIEAwUGBQMCBAcAAAAAAQIDEQQSITFBUXEFE2GBsSIykaHB8BRSctHhM0LxYrIVc6LSBiMkNEOSwv/aAAwDAQACEQMRAD8A7+fMDtiAIAgCAIAgCAIAgCAIAgCAIAgCAIAgCAIAgCAIAgCAIBb6j5r/AA6/850e0vepf8uP1KaP93VlSc4uEAQBAEAQBAEAQBAEAQBAEAQBAEAQBAEAQBAEAQBAEAQBAEAQBAEAQBAEAQBAEAQBAEAQBAEAQBAEAQBAEAQBALfUfNf4df8AnOj2l71L/lx+pTR/u6sqTnFwgCAIAgCAIAgCAIAgCAIAgCAIAgCAIAgCAIAgCAIAgCAIAgCAIAzJRhKWkU30MNpbmnfqeNatO5uUzj3cZ5OfOcceceSB8ZvrAVHhHXtxttLw02tfW9r7a8irvl3mT9v8m4zNCUJQ95NddC1NPYSJkQBAEAQBAEAQBAEAQBAEAQBAEAQBALfUfNf4dc6PafvUv0R+pTR2l1ZUnOLhAEAQBAEAQBAEAQBAEAQBAEAQBAEAQBAEAQBAEAQBAEAQBAI9RcEUs3AUEn8uZbRpOrNRRiTsrmvt1TBQ9t1dAYZUNtz8sszAZ+4fmZtRy3y0qea3F6mI05z2v5Grs63pUUtqbNzlnArwThQSFwo45Azkzdq4XE1Kjp0Y2ivJf5J4bDTqq6VzXf8AilBP0oCzsBlr25O7G1icDdnbuwceJtLCYhUe7ze3e3la/wB6EXh2sT3OlzYV9b0jpu01m2wFfcwQW5AIKng8HyPE1KeFxVKooVY3i9+K/wAksRhp0leSsbanUMwLU3VXY8qNufuDKTg/eJqVcsZZatPKueq+/mQdOcd7+Zd0moWxFdfDAETVr0nSnlEZXVyaUkhAEAQBAEAQBAEAQBAEAQBAEAQC31Hyn4dc6PafvUv0R+pTR2l1ZUnOLhAEAQBAEAQBAEAQBAEAQBAEAQBAEAQBAEAQBAEAQBAEAQBAINbRvrZf6gR+0uw9Xu6ik9iMldHyLrHTbRcy2OGfJB3Mc8DdxuP2QPHPyE9jgq8JU0oR4eFv8nZwuLhGmo5WrLy5b+JG9KPs5bHuqLMEjbnBZgeQF/ykqdScZvM0r7rlytzK6dapSlJu3NrTfglzvoZULs27H2+SON5bGMj/AKP9ZU3LPnzK/wArcn4lbnJ1e8zxvz4W5Px8PqYqpWstyx8gvggBTxuXHJ8+JbVqSk1la8ObfJ32+0WVa062W1uaXG64O+xnpehs7q9pwrkps2t7xDDKnCnwQRnnjPMYqtCNNqpHhfhb48y7EYuLp5XF3fwvs9fA+vdN03bqRPBUAHBzz6zxuJqqrO622+/M4kI2RZlBIQBAEAQBAEAQBAEAQBAEAQBAEAt9R8p+HX/nOj2n71L9EfqU0dpdWVJzi4QBAEAQBAEAQBAEAQBAEAQBAEAQBAEAQBAEAQBAEAQBAEA4TrntHqqr2QmtAjEoBg7lxwSSeeM8fHHwndw2Cw86Skk3da+DEpwWyb+38tjruj6ix6Ee4KrlcuFPA/04xn4Tk4iEI1XGndrhcy8t/Z2Nd14aa+s/W09xQe03cTIPoPtDg/fNjDKvSn7srcdH+xnJLkzg9bqtjDFZ487XqIb8wSZ3aVHPHVrzzaeiKlh5yau2vL+CKrqTu+VoY48quSv5gD/OX/gk9pL4fybf4Wmo2lUiupe0tdjtzp7DnwCAAvzycSmph3COnyUtfXY1J0oQbaqp+H2vVnb+zvT66KwTs7rD6w8ZH/T5PAGPX/ScPFLEVZWUJZVto/2CnHn8zZ6y1hWzVgMwBKAsAGPwz6TSpwXeKNS65815E1Y4zpntZqLLggrQ7yBt3gbQPJ+XGf0nZrdnUIU3K708NzClB8X8DupwjIgCAa7U9e0tb9uzU0JZwCjWoGBPoQTwZswweInDPGnJrmkyDqQTs2ixruoVUrvutStTwGscKCfgCfMqpUalWWWnFt+BKUlHVsaXqNNqGyu2t6xnLo6soxyckeMTNShUpyyTi0+TQUk1dMj6f1fT357N9VpXlhXYrED4kA8CSq4atRt3kHG/NNGIzjLZkeo67pa1Rn1FKrYCamaxQHHxUk8jkeJmGDxE24xg21vo9Oph1IrVsxb1/SqELamlRYM1FrUAcZxlSTyMzMcFiJNqNOTtvo9A6kFxRds1KKUDOoNhxXlh75xuwvxOATxKVTk7tJ6b+HUldGbb1UqGYAudqAnBZsFsD4nAJ/IzEYSkm0tt/AzdIqa/remoYJdqKa2PIWyxVOPjgngS6lhK9VZqcG14JkZVIxdmy8jAgEEEHkEHII+IM12mnZkjMAQC31Hyn4dc6Pafv0/0R+pTR2l1ZUnOLhAIqdSjlgjKxrO2wKQSrYzhh6HBElKnKKTkrX1XiYTT2I6+oVNgLYh3O9a4YHLqCWUfFgAc/cZOVGpG94vRX8ns/MZlzJNNqUsXfWyupyAykEZBwRkfAgj8pGdOUJZZKz8Qmmroir6lSwBFqEMhtU7hg1jAL5/p5HPzknQqreL3t58upjNHmVP/ADJo9nc+lUbNwXd3FxuIyBnPnAJl34DE5sndyvvtwMd7C17oVe0ujYMV1VBCDc5FinauQuTzwMkD8xEsBiYtJ05a6LQKrB8Uek9otIUawamk1oVDuLF2qW8An0JxMPA4lSUHTld8LDvIWvcs19SpasWrbW1RIAsVwVJJ2gZHGdxA++VOhVjPu3F5uXHn6Gc0bXvoR9R6xp9OQL76qi32RY6qT8wD6SVHC1q13Tg5W5ISnGO7LWnvWxQ6MrowyrKQVI+II4MqnCUJOMlZrmSTT1RJIgQBAEAQBAEAQBAEAQBAEAQBAEA5TqXRHNjsjAKSTgnnnk/y/EmelwOBqYihGorfPg7GpUrKEmjdafTdvSlfUI+75kg5/ecWrdYlp8JW+DsbVPVJnxnS0b2Cg4znzPb1qipwcnwPTYit3NPPa5b1ekULuXjCoW+0cls+M+PE1qNeTnllrdvlwNHDYufeZJ63bXDSx0X+zhiDqCBkhEIHxPvcTo092aXb/wD8fn9Dpb+rPt93ZuO4OCW3JzgYH83Hk5HI/TaVNuVuByaeDzTS1s+K2t14dCTpV9pCAsHHv7mI94KOACfU5kMmS6buVV6MKcpq+1rffgba+kPSyn1Dfr5H7z55iW1jZ2/M/U3Kf9NdDm9P0GwOm9wVJG4A+R/8Z2sV2fUo0pVHbReJRCupSSOvnlzcEArdS39m3tfxNlna/wAe07f3xLKOTvI5/dur9L6mJXs7bnN6PWVU9NWzT1VWqiZ1CWOEbIUm3uZVibNwIII5JnTqUqlXGuFWTi29Glfj7NtVpbiihSUaV4q5JorK215a4KGbT6c6EPjaFO42ivPG/OzOOcbfSRqRnHCWp7KTzW8st/De3C9zMWnU15afUg6ns+l3fR9v/Can6dsxtzgdjfjjufxPniToZ/w8e9/PHLf/AKreG3hcxK2d5eWv0KfSGdLdA9xpbuUNTQKMh13ViwtaGzvGK8cEYJ8HPF+IUZwrxp5laWZ5tt7act/G5GF04t22toQdF7mOmdo1BvoWo/jhiuN1P9JBzJ4nJfEZ72zr3d9pEad7Qty/Y2PV11J1KdldM930O/KuG7TfWrwoz8ceTia+HdBUH3jko51ta+z3/gnPNm0texWOhovo6XSGc17rEyfdsR69Nb5x9ixHX8iolne1aNXE1GleyfNNOcfimn53MZYyjBfezJ7tdYNTotNqebq9QzLYBhb6+xaBYPQMMgMPQ/IiQjRh3FatR91x24xeaOnTk+XijOZ5oxlvf46Mu+xva7D9zZ9I32/Tt+3f3Nxzvz/LjGPTbjEo7R7zvVkvkssttrW4ePPjclRtl134kvsUF2X9r/hu/b9D/p7eF3dv/wBvudzH7cYkO0r54Z/fyrN1138bWv8AuSo7O219Dopzi0QC31Hyn4dc6Pafv0/0R+pTR2l1ZUnOLhAON0vRWtu1b1XNS51Fld7IMl6ilZK/Jxk7W/l3H4ztTxSp06UZxzLKmr8JXevR8VxsjWVO7k07akXS9OldmlrrUKia/XKijwAKLQBJV5ynCpKTu3Ti/wDqiIJJpLm/RmeiVNpdOmpqBapw51lSjJ+0w79Y/qAxuH8wGRyOWKlHEVnRnpJe6/Jey/Dk+D8HognCOZbcf3KXTKqrKqEubbU/S7BY4ONqmysFsnxjzz+curyqQqTlTV5KqrLxs9CEUmkn+X9jp/ZvqLWPdW71XGntY1FONtisGIVgCQLFxyAcYYHjOJzMZQjCMJxTjmv7L4Wtt4Phx0e9i+nK7aetuJpbnx0RTkDCUnLeB9cvJ5HE3Yq/ajVuL/2sqf8AQ++ZP1LWWW1JjVaW6wanSbGoQ7UJfjeotYnkfEeJXRpQp1HenOKyy956vTg8q9GSlJtbp6r73Kb5SjVV24Go+laa24KMIwe2pUsqHnYVQDnJDBsy5WlVpTh7mWSXNWjJtPxu/hYjtFp73Xqja9N1dNGp1f0h0ruewsrXMF30bVCdtm4Kr7wIHg5z5mrWpVatCl3Sbilay1tK7vdc3pZ8UTjJRlLNv9Cb2U2ltU9Ixp7LVbT4GFY7FFr1j+hnB58E5I8yGPuo041PfS157uyfil8NiVLdtbHQTnFogCAIAgCAIAgCAIAgCAIAgCAR6nULWpd2Cqv2mY4AkoQlOSjFXbMpNuyOO6h7caYFggsfP8wUAf8A2Of2nuuzISoYWNOa1V/VszLsbEVZOWi6/wAHg+39BRlNVoyrDI2nyCPiJxqvY1WVd1YyWrvx53Nxdm1YRWq0OJ6LYVt90ZJVxjOM8Zxk+OQJ2MbCE6dpuyuteWtr246M3O1F/wCnbSu0bzq9hFbYHBU5OfHIGMfME/pORgoQlUTb1utOejd7+Flpxv4HGwiviIK2n7bE/wDs3tUPcCygsKwoJAJOW8D1npqe5s9vptQa4X+h0HUNJgZsfdZwAFAGfOCfB5x+vxm5TnrZHOwtf2ssUlHfVvz1LvSWLBCF2qispOfJ4I4+Pr+chUVmzXxdNU5tXu27+prdb7dU1F6u3YzIXRj7oGQSDjnxPIVexqs8RKpmSTk3x53Ozh+z6k6MXdar6EGn9utOzruWxADySAw/Y5/ad3HJ1sPOEFq0a8excRTkpJpnY6PVpagetg6nwVP7fIzwNSlOlLLNWYlFxdpKzJpAiebHCgseAoJJ+Q5Myk27IHLDXdKvdbHrqLPt2W36R0DE/ZxZbWASeMczq9z2hRi4Rk7LhGSdueibZRmpSd/oX+u9Q0YPY1KdwhVft/RrLgFJIBwiMF5Uj8pr4Wjimu9ou3C+ZR9WiU5Q92XoWlGm0+mZgiVacIzuq1bRsK5JasDOceRjMqff1q6i25Tvbfj1v9bEvZjG/A1vS9X06sPZTUlIRQbH+hvT7pIAALVruySBgZJzNmvTxs2oVJOV3osyl9XbqQjKmtUreVjGp1HTWpVrKUNdTLVWlmjfchbkKlTV7gDgeBiZhDHRqNQk7y1bUlrbi5Xtp1DdJrVfIudO1miFbW0itE06urkVGtqU/iMpQqGQH7WMc+ZTWpYpzVOpduT53u9k73afK5KLha64ErXaRKvpWKxX/H7or9XXabOBncVOCfOOJBRxE6nca5vdtfk725WT8jN4JZvMh1GpK/7xeNMdNUHtrtXe9iDGAyjb6qckqfXGD5k4U0//ACaWbPLRrRJ/Pg+D66bGG/7nax665p9Fmt9XXQWd0qqa2pWJZvsqCQf9JjCzxVpRoSlZJt2bWi3YmobySNuqgDAGAOAB4H3TTbvqywzAEAt9R8p+HXOj2n79P9EfqU0dn1ZUnOLhANPd7RaZHdSbMoxW1l017IrYBO6xUK+COczcjga84qStrt7Ub26N3+RW6sU/4ZLqus6esVsSWF25qTTU9u7gEsO0rehHPzkaeFrTcltl0d2lbw1aMucVbxLVGrQ1dwblQBm96t0IAznKMAw8H0lUqclUyPV9U/mtPmSTVrlfS9V07ulaMu96ltrXaVLVN4IyB+Y8j1Esnh60YOclonZ9V97kVOLdkNT1XT0CwMdvZFT2KlbHAtYohARfeJYEcZMQw9atla1zXSu1wV3u+C5hzjG/geNH1nT2sKgSrEHbXdTZUWA5O1bVXdj5ZmamFrU4949VzTTt1absFOLdixor6XQvWF2hnBITHvVsVbgj0ZT/AJSupCrCWWe+nHmrr4oymmropP7Q6U7Dkv3ErsUrRa+2t+Uawqp7akgn3seD8JesFiNVtZtatLVbpa6vpcj3kDzrPaDSh+3YtpYFtqnR6lslftFPqyGA+I48TNPBV3HPBq36orfnr8mHUjez9GSP7SaZW2MzqcVklqLgqbwCgdim2snI4Yg+kisDXlHMknvxjd23sr3flcd7FaGwXWIbWqB+sVUdlweFYsqnPjkq36TXdKSgqltG7eat+5PMr2PGg6jVd3O04btO1duM+664yPn5matCpSy51bMrroYjJSvbgZ6jr66KzZaSEBQEhWY5ZgigKoJJLEDgesUaM608kN/JbK71emxmUlFXZTPtDpwod2etWsWoG6m6r32BIH1ijjg8+PnLvwVZycYpN2vo09F0b+G5HvI7sv6jVIjVqxwbW2VjBOW2s+OPHuqx5+E14U5TUnHgrvpdL1aJNpFDS+0VFhwndI987jptQEwoJb6wpt/lPrz4E2J4GtBe1bhpmjfXwvf5EFUi9vRnvpfXaNQcVO24qHVXrsrLIce+osUbl5HIyORI18HWoq81pe2jT15Ozdn4MzGpGWxHf7R6dXZN1jFCRYaqLrEQjyHetSqkeozx6yUcDWlFSslfa7Sb6JtMw6sU7FinXB7zWjKQtSWMMNuPcJCEHxtwjfE+PHrXKjlpZ5J6trhw38b6r+SSleVkSaDqNV+/tOH7bvXZjPuuvkcyNWhUpWzq11ddGIyUti1KiQgCAIAgGr9pel/SdO9QwGODWT43DkZ+R8fnNvA4n8PXjUe3HoXUKvdVFI0nQ+hJVpx3qaxau7ezBW8NwdxzjjHie7wtSnWpKpB3Tv6ml2hi6k67UJvLpp5cjPTbdPrK9SG09OaC6o6qp3LhtrA4yPs+hnmMfGrhcSpQqO0m389uXE38tShGGrV0vDqfPun6g1Fj29xGM5HKeflxnM7mJpRrpLPZev8Ag6eKpwxCjaol9fmSHqbhWVlz3CWXdzgH4A+nwkp4elVnTdO0cqUXbi1xduL4mhh+zY0m5Orm1b6cbbshGlHHvjlCxPPBwSB4+X7Gd1qlCjKLpNyUlHhd6pOS18dOF3G/E8/LtXFyrqpGpaLV7cFvZbfHjv4HbeyvVKbKVbU2oLazszbaqllGCrHJ5x4/KautNyg3s2jdrwqO06EXlmlKyW11sbbp2u09e/Op053NlcXVjj0BGcZ59IlO9iirSxFRRvCWi5Mh67qdPpaVuSil2vfG/CnO7cxfdglh9x9Z5CEauKx1SDqNKLb+D2OphoVKsVBt6LbpwsZ670iq6ommqpnYHtsoUbjxj3hjP6z0+InCnTc5aJa3Odg8TVp1oxlKSV9V/BsPZHo50unCNjexLWYORk8AD7gB+eZ4btHFrE1s0dlovvqdPE1u9qZuBupoGuV+o/wbP8Fn/wCTLKP9SPVepiWzOR0XXtIem1U9yu6xtNXX9HrYPYz9sLs2DJBz8fGMnxOxVweIWOlVyuKUm8z0SV97/dzXjUh3SjvpsV1ubT6pEu1lWmsGh0S2PbsYWMrWBsb2Hg5OfXMscY1qDlTpOce8k0ldWVlbZMjdxlZytojofamwN03UMHDhtNaQ64w+UPvDHGD5nOwMXHG001b2lpy12LqjvTfQ1g1lF1Dpf1Gq2sLSSae2jUEOuyzcjNjD7OSMD14m13ValVjKnQcXrvdqWjutUt1fbXkQvFxalL4cCpqeo2XVqgvrtNWs0a1aqtQy2ZBb3lB2l18Haccjx4l0KEKU3Jwcbwk3F7rz3s+F1fqRcnJWvxWpN1jptvc7KsNRfqmqt1W89lOxpyNqe6G2qzMBzknLSGHr08neNZIQuo21eaXHW12l0toZlF3tu3v0RXveyrS6zS3qqFQLqFVy69my0ZUMVXO19w8DAZRLIqFTEUq9Nt/2ttWeZLe13uvHdMw7qEovr5Hr2ypbRaXUoiltJclgQDk6axvT8Fj4/pJ+B4x2dKOKxFOUnapFq/8AqS//AEvmvFCsnTg0tn8v4J+vaa3W32JXXXZVp63pPcuavF9iqzOuEbLIu0DxgsZXhalPC0oynJqUmpaK/sq+j1Wjd+tkZmnOTSWi08zoPZrXtdQO7xdUWq1I+FqcMfubhh8mE52NoxpVfY916x6Pb4bPxRdTleOu5tJqkxALfUvKfh1zpdp+/T/RH6lNHZ9WVJzS4QDmOndWros1Ys7gY6h2VVptcsCiAbdqnPIInUrYadaFJwtbKlq0rave7KIzUXK/M1Q070jSl2s026zqFg2VhzStrb0rI2sAcHnjg5Am3nhVdRRSnpBau12lZvdMhZxtfTc6nub9I5Dtbmq4B2TaznDDlQowc8eBOVbLiUmsuq0ve23G79S/eHM53QdI7zIG3Vumh6eabQMNVavc5XPqM4I9QcHzOjVxPdRbVmnUndc1p9p+aKYwzPyX1Kmtsvf6ab6ironTFcorFHKahmL1epUqQceRyD4l1KNKPcqnK6bm9d1eKVn43+O5GTk811y9Td9V1q6tqK9OHZkupta01WKlSo25vfcDLMMpgcncfTM0aFKWGjOdVpJxatdNttaaK+i3u+XMtlJTaUeZB03qSaam6m0WC1bdYVRarGNgstexDXtBDghh48euJOtQlXqxqU2sto63StZJO/K1v2MRkopp76lAo2jqoNZsXW16fS1vSK2evVbRgV5AxuBLjcCCucnImxdYmpPMk6blJ3uk4X49Hpo1rw1Ie4lbey8zpOoKfpulODgJq8n0GQmMmc2k1+Gqrxj9S6Xvx8zR9a6ZdbbrdhYp/upsowoGpUJlkDkZUkDHB+R8zfw2IpU6dHMlf2rS/K76OxVOEm5W8NOZLqOosL776UZjZpNGunBRhmxrbQqsMcYLDd8BnMhCgnShSqNK05X6JRv8baczLl7TkuS+p56ToLtDbVvCGqxFotaruMTYoZ0tsyPLHepI8llmcRWpYunLLfMnmV7bOycV00fkxCMqbV9ti57U6gXaAWVFtrvonVlQlgvfrbdtIzkDnBHpKMDB0sXkmtUpLfjllpfx6kqrzU7rw9Srq1W9aENr6pDqqxZ3aQoCmqwEEBFBX/WXU3Ki5yUVB5Hazvrmj4vUi7SSV76/Rnmyi6nU6Ohg9lKXs9F3JKoKLV7Vx+Kll2t/MPPI5KdKrQq1VZScbNc3mi7rrbVcH4MWkpRjwv8ARkPs7dintnUWltmpH0dqMKD75+328+OftcyzGRvVzqCtePtX14cL/QjTelr89DPs5pbaW0j3M7rbpUppYrtOmcqrmtlUDIbaMMeQUx/NMYypTqxqxppJqTk/9Su1dPwvstHe/AzTTjlb5fA9aLqTaXRCjPZ1VCkFX09tguYZJavZjf3DzkHIJ5GZipQWIxTq+9CXJpWXJ3vbLyt0Cnkhl2aPVuruSy+wIe9bpenJWNjYFztaOR6BS2T8AJiNOlKEIN+ypzb/AEpR9bWXNmXKSbfGy+OpJ0bQXaK+sMK+1ciUsajYfrawWSyzcPLDcpPqdkjia1PFUpOLeaLza22e6XTRpdRCMoSV9nodbOQbAgCAIAgGv9oNc1GnstRQzIAQGzjyBk4+GczZwdGNavGnJ2TLKMFOai3a5xh6NrNYO5qbgtZwwRSDkHBGFX3fGMEkme3wVKmqKjS91XXzd9/G5OrjsNhZNUYXlzf3f0Ov6f0urT6dkqXAKsWJ5Zjg8sfWeOxtadTFSzO9pNLomUzrTrLPN6tHzS/zqfurnfpe7Q6s3aW1Dq/9x5uoDlFP/IGPvHIkoVHTjKS/OI1HThKS4T+jNYm/YFC8O2VOPJHGAf8Av956Z9qQ71V5Xzxi1vprrdr6W18kcmfYEFKVONRKF7vT2kuX8l7S0BQNwrI+syxGfeAPH3cE/l6Znn69WVSTd3fT5vf5/wCbHcbyrLC6tayXLS30XXmkerawEYFKwwQHj05/v5/bzmRhJuaak7X+P8fztYnCbdSLUpNX+P8AH87WPo+g0Fd+gpS1Qy9msj4g7eCD6GedqVp0sdKUHb2n6nPqVJU6spRdnd+pzdns7qtK27R3blzkI5A/UH3T9/E9ji4QVGXee7x+0Rp9o4fEtLEQ9rmvu/qdZ7L9TfU6dbXVQxLA7fB2nGR8PBniMfh44eu6cXdeJmvTVOo4pm1mmUiAeVrA8AD7gBMuTe4DVg+QD94BhSa2YM7RjGOPh6TF+IMLWo8KB8cATLk3xFgEAGABgeBgcRd7gzj19ZgAqD5AP3iZTaBkjPmYBgCLgAfv5gGYAgFvqXlPw650u0/fp/oj9Smjs+rKk5pcIBqbfaKlFtL71ahgj1EDuMW4r7ag++H/AJceefBBxtxwNSTio2akr34ab3fDLx/lFfepXvw+/mS9U6saE3mi5lCs9hr7Z7YUZO/LjnGfGfBkaGGVaWVTineyvfXpp62MynlV7Mhp68D299N1fedK6jYK/eLIzg+65wMIf1EnLBtZssovKm3a/BpcUuZhVNrp6lrXdUSp1Rg2XS+xcAYxUFLZ58++MSqlh5VIuS4NL43t6EpTSdiv0rryXsq7La2esW1i1VG+s495SrEfzLkZBGRxLK+DlSTd00nZ24Pk7pfsRhUUiFfaVGWs1VX2mxBbtrVNyVk7dzbmA8g4AJJwZN4CUXJTlGNna7vq+S0+bsjHep2smy1p+uVPqH0wJFqKr4YYDKQG934kZGR6ZlU8JUjRVb+16dOvXgSVROWXiVtP7U6Z67rFZu3TYKy20nuMQCBUBy+dwAwOfTjmWT7OrxnCDWslfovHlbjyMKtFpvke6OvqXRLab6DYdtRuRQrt5C7kZgrH0DYzMSwTyuUJRlbez1XjqldeKuFU1s00beaZYMwBAMVqFACgAAAADgADwBMttu7BnMwBAM5gGIBnMAxAEAQBAEAQBAPNlYYFWAIIIYEZBB9CJmMnF3W5lOxqnNVSdtWVQgVVUtyAAAPPynt+ysTB4WLqSV2235ybObilKVVy3uXmOajjnKNjHrwZ5HENPFTf+p+pvQ9xdD5Tf51P3Vz0lL3aHVnRpbUOr/3Hur+JX+AP7SMv6U/1lU/6M/1/Rlak/V6fOPtv58famxNN1K1uS9Dbl/WrJcv2Ja+BgKoJLYCe6SATgnPoSAPzEi3rd3a031XD038inE0u+jbPJLTW/TT9+juR3kbXICYKDDAcnn1OfPA+fImad80U73T28vT5bmzTzZopt3T28vT5aOx9Q6Dxoqc8fU15z/gnmMT/AO8l+r6nMxHvz6sw19bMq7lOcgjcOc8YnsO0sRTeFqZZK9uZx6EZKonY2OmoWtFRAFVQAoHoJ4Wc5Tk5Sd2zqttu7JJEwIAgCAIAgCAIAgCAIAgCAIBb6l5T8OudLtP36f6I/Upo7PqypOaXCAaPqPT92v0tvbyEr1Yd9udrfV9vJ+PNuPvab1GvlwlWnm3cdPjf6X8iqUb1E7cy71+pn0uoVQWZqb1UDySUIAHzJlOEko14Slok16kqivBpcjX9V0tnZ0jqjO2msosetcbyoratgoJALDfnGedpE2KFSHeVYydlNNJ8N015OxGcXaL5EGrD6m4WJVaqU6fWLm1Chd7QgCop5ONhycY5GMyynkoUnCUk3KUXo72Svq3txIu83dLZMg6D0qzTPp3K22C2iuqzuEs2lYKGwo/lqYjB+BVfTxPFYmFeNSKaVpOStopK9v8A7LhzV+JinBwafh8CoujdNJpx2dSmqqoxTbQuSr5P1VgzjaSFJDjbz5BEu72MsRUeaLpuWqly/MvHpqRytQWjvb7RsR0IaizUDUow3NpWRkYqdwpCv23HOPtIcehM1njO5hT7l7Zlrr/ddXXwaJ93mbzeHoVrukWq9z1VcU6vT3U1jCi1E0yVFUzxke9j0yolscTTcYRnL3oOLe9m5t3fHr4Mw4O7aWzv8i51O19YK6a6LkHdostsuTYK1rdbMLk5dyVCjbxyTmUUIxwzlUlOL0aSTve6a8kr3118CUm52SR0k5pcIAgCAIAgCAIAgCAIAgCAIAgCARaq3YjNjO0E4+OB44B/sZbQpd7VjTvbM0vi7EZyyxcuR8+1JsdmcryxJOV1H6D6rnA/PxxPcx/8PRiklV+Uf+/75nK/HP8AL6/sdV7K6lmQ1sv8PG0nucg54w6jgfIkTzvbfZqwc4NTzZr8ErWtyb3v4G7hcR3qelrffJHMe0Xs7ZSdQ6AvXYFK7QSVx5VgPQfGXYPGwqd1B6OLfn98jp0qqvSi9MrfzdzWaTSWNZXtRj9SAcKcA49T4H5ze7mpKEopO+crq1YKjLVe99DY1dKr+jLSbai3vWd4OpRHVlAQtnwe436H8ulktNxtvu/L0X1KP+I03WlilJW2tzXH0NLdQ6tutrsDEN9ZV7yOCCAVYcH08fCa8sNUiskLOOlk+t9zqU61OpTtRnFx0aT4a3LvRPZ+3UlVCNVp8g2s45fHomfJ9OOP7TRxWMhh25SkpVNklw6/zr6kqleMG5uSlPZW2SO59o7zXSErX7fuDG/3VHwCKx8ceg+c5fY+A/HV5Zp2trsnf4tfXocLFV3Sina9/vkzkK1dSCFwRyCF1GQQeP8A0+P+8Znp3/4fi9HV+Uf+/wC+NjR/HP8AL6/sfQdBqDZWrkbSwyRzx+oB/UCeJxmH/DV50b3yu1+fzfqzqUp54KXMnmsTEAQBAEAQBAEAQBAEAQBAEAt9S8p+HXOl2p79P9EfqU0Nn1ZUnNLhAEAQBAEAQBAEAQBAEAQBAEAQBAEAQBAEAQBAEAQBAEA82VhgVYZBBBHxBkoTlCSlF2a1XUw0mrMonoem/wCRVxxwgGR8DjyPvm8u1scr2rT18X9rysU/hqP5F8CxpdDXWSa61TdjdsUDOPkJrVsVXrpKrNyttd3tffcshThC+VJX5FiUEzw1IPp+nH9ptUcdiaOkJtfNfB3RCVKEt0VW6VSTuNaknOSVGTn4nGfSbX/Gsbb3/kv2KvwlH8pZWhR6frk/3mvV7QxVVWnUfp6WLI0YR2RJNMsINVo67cdxFcKcgMAQD8cGX0MTWoX7qbjfR2dvmQnTjP3lcrDoem/5FXOeCikc+cA8DPymy+1sc0l309PF+u78yH4aj+RfAu0UqihVACrwAPSaVWrOrNzm7t7stjFRVlse5AyIAgCAIAgCAIAgCAIAgCAJgFvqXlPw6/7Tp9qf1Kf6I/UpobPqypOaXCAIAgCAIAgCAIAgCAIAgCAIAgCAIAgCAIAgCAIAgCAIAgCAIAgCAIAgCAIAgCAIAgCAIAgCAIAgCAIAgCAIAmGC31Lyn4df9p0+1P6kP0R+pTQ2fVlSc0uEAQBAEAQBAEAQBAEAQBAEAQBAEAQBAEAQBAEAQBAEAQBAEAQBAEAQBAEAQBAEAQBAEAQBAEAQBAEAQBAEAQBMMFvqX2l/Dr/tOn2p/Uh+iP1KaGz6sqTmlwgCAIAgCAIAgCAIAgCAIAgCAIAgCAIAgCAIAgCAIB//2Q=="/>
          <p:cNvSpPr/>
          <p:nvPr/>
        </p:nvSpPr>
        <p:spPr>
          <a:xfrm>
            <a:off x="116684" y="-144466"/>
            <a:ext cx="228597" cy="304796"/>
          </a:xfrm>
          <a:prstGeom prst="rect">
            <a:avLst/>
          </a:prstGeom>
          <a:noFill/>
          <a:ln cap="flat">
            <a:noFill/>
            <a:prstDash val="solid"/>
          </a:ln>
        </p:spPr>
        <p:txBody>
          <a:bodyPr vert="horz" wrap="square" lIns="91440" tIns="45720" rIns="91440" bIns="45720" anchor="t" anchorCtr="0" compatLnSpc="1">
            <a:noAutofit/>
          </a:bodyPr>
          <a:lstStyle/>
          <a:p>
            <a:pPr fontAlgn="auto">
              <a:lnSpc>
                <a:spcPct val="100000"/>
              </a:lnSpc>
              <a:spcBef>
                <a:spcPts val="0"/>
              </a:spcBef>
              <a:spcAft>
                <a:spcPts val="0"/>
              </a:spcAft>
              <a:buClrTx/>
              <a:buSzTx/>
              <a:buFontTx/>
              <a:buNone/>
              <a:defRPr sz="1800" b="0" i="0" u="none" strike="noStrike" kern="0" cap="none" spc="0" baseline="0">
                <a:solidFill>
                  <a:srgbClr val="000000"/>
                </a:solidFill>
                <a:uFillTx/>
              </a:defRPr>
            </a:pPr>
            <a:endParaRPr lang="es-ES" sz="1800">
              <a:solidFill>
                <a:srgbClr val="000000"/>
              </a:solidFill>
              <a:latin typeface="Calibri"/>
            </a:endParaRPr>
          </a:p>
        </p:txBody>
      </p:sp>
      <p:sp>
        <p:nvSpPr>
          <p:cNvPr id="9" name="AutoShape 6" descr="data:image/jpeg;base64,/9j/4AAQSkZJRgABAQAAAQABAAD/2wCEAAkGBhQQERQUEhQVFRUVGRgWFhgWFxUYGBgbHRUVGR4cIBscHCYeGCAjGxoYHy8gIykpLSwsFyAyNTAqNSYtLSkBCQoKDgwOGg8PGiolHyUsKiwuLCwsKiwvLzUsLC4wLCwpLCwsLCwpLCwsLCwsLCwpLCksKSw0NCwsLCwsLCwsLP/AABEIAHYBqgMBIgACEQEDEQH/xAAcAAACAwEBAQEAAAAAAAAAAAAABwUGCAQDAgH/xABKEAACAQMABgQGDwYGAgMBAAABAgMABBEFBgcSITFBUWFxEyJzgZGzFBcjMjQ1QlJUcoKhsbLSFjNTk6PBYpKiwtHTdPAVJEOk/8QAGgEAAwEBAQEAAAAAAAAAAAAAAAQFAwECBv/EADIRAAEDAwIDBgYCAgMAAAAAAAEAAgMEERIhMRNBURQiM2FxgQUykaGx0cHwQvEjQ+H/2gAMAwEAAhEDEQA/AHjRRXldXSRIzyMFRQWZmOAAOk0IXrUTpjWy1s/386Ifm5y/+Rct91KjXTa7LOWisyYouXhOUj9o/hju8btHKl07kkkkkniSeJJ/vVKGgLhd5t5JGSsA0ZqnpcbarFThRO/asYA/1MD91ftttpsGOGE6drRgj/SzH7qRFFN9gi80v2yTyWoND60Wt58HnSQ/NBww71OGHoqUrJschUgqSCOIIOCD2Hopk6lbX5IisV8TJHyEvORPrfPHb77v5UpNQFouw3TEVYHaO0TporzgnWRVdGDKwBVgcgg8QQekV6VNTyKKKKEKM1k08ljbvcSKzKm6CExveMwXpIHM1Svbztf4Fx6Iv11MbWfiqfvi9dHWe6p0lMyVmTuqRqZ3xus3onZ7edr/AALj0Rfro9vO1/gXHoi/XSTopvsMXRLdrkTs9vO1/gXHoi/XR7edr/AuPRF+uknRR2GLojtcidnt52v8C49EX66vmiNJLcwRTKCFlRXAbGQCM8cEissCtLai/F1p5GP8opKsp2RNBamqaZ0hIco3WvaXBo6cQyxSuxQPlNzGCWHSwOfFNQ3t52v8C49EX66qW2v4xXyEf55aoFMQ0kT4w4rGWpe15AWoNW9Yor+3WeHO6cgq2N5WB4g4JGeR7iKlKQeynW32HdeCkOIZyFOeSvyVuzPvT3g9FPyp1TDwn25ck7BLxG35oqM1j08ljbPcSKzKm7kLjeO86r0kDmak6qO1f4quO+L18dZxNDngHmQvchxaSOihfbztf4Fx6Iv11P6obQYdJvIkUcqGNQxL7mDk44brGs6UzthXwi58mv5zVOekjZGXBIQ1L3vDSm7pO/FvDLMwJWJGkIGMkKpYgZ4Z4VQPbztf4Fx6Iv11cdb/AIBd+Qm9W1ZirGjp2StJctamZ0ZAatBasbUINIXAgjimVirNl9zHi9zE1cqQWx34zXycn4Cn7WFXE2J+Lei1p5DIy7kUUUUqmEvbzbVbRSPGYZyUZkJHgsEqxHz+yv2w2z200scSwzgyOqAnwWAWYKM+Py40m9PfCrjy0vrGr01Z+G2vl4fWrVvscWN7clK7VJlZahoopVbWNoDxMbO2Yq2B4Z1OCMjIQHo4YJI6wOupMUTpXYtVGSQRtyKtusO0iysiUeTwkg5pEN9h2E5CqewnNU6627jPuVoSOt5cH0BD+NKSui00fJMcRRvIepEZj/pBqu2iiaO9qprquRx7uiZabd5M8bRMdkrD/ZUto7blbscTQSx9qlZAPyn0A0pbjQFzGMvbzoOtopFHpK1wV77JA4aD7rz2mVu61HobWG3vE3reVZAOYB8Ze9T4y+cVI1lXRuk5baRZYXaN15Mp+7qIPSDwNaD1B1yGkrfeICyx4WVRyzjgw/wtx7iCOjNTamkMXeGoT0FQJNDurPRRRSSaRVX1v2gQaMaNJVkdpAWxHu8ACBk7zDmc4+qatFZx2jab9l6QmcHKIfBJ9VMj723j56bpIRK+x2S9RKY23G6Y3t52v8C49EX66ldWNqVvf3AgSOVGYMVL7mDujJHisTnGT5jWfq7tCaUNrcRTrzidX7wDxHnGR56ovoY8Tjukm1b7i+y1NRXnBOHVWU5VgGU9YIyD6K9KhqqiiiihCKRu1jXY3MxtYm9xiOHx/wDpIOfeqngO0E9VNTXnThs7GeVThwu6n12IUHzZ3vNWajVOghBJkPLZIVkthgF7WVk80iRxqWdyFUDpJ/8AedM5Ng74GbtQenERIz374zUhse1L8Ens2ZfHkGIQfkoeb97ch/h+tTPr1U1jg/GM7LkFM0tu8JI6f2RCyt5J5bxd1By8CcseQUe6cyeFLmrxtS109nXHgomzBCSBjk78i/aB70dmT8qqPT1PxMLyHUpSbDKzBoirbqRs8l0mJHDiKNOG+VLbzc90DI5DiTnpHXwg9X9ByXtxHBF75zxPQqjmx7AP7Dpp062aaj0Ho9ILfhIVKQjpz8qU9ZBOe1mHRXiomc0hjPmK9QRA3e/YKF1L04NGXp0Y9x4eMnCvu7ojmPOMeMcg8AepzjpNNSsneFO9vZO9nOc8c5znPXnjmtM6oaa9mWUE5986+P8AXUlW/wBQNIVsGFn9d/VOUsuV2/RTFFFFTk6qftZ+Kp++L10dZ7rQm1n4qn74vXR1nurfw/wj6/pSq35x6Jj7FtGxTzXIljjkARCA6K2PGblkHFNn9l7T6Lb/AMmL9NK/YT+/uvJp+dqclI1jiJjY9E3TAGMKL/Ze0+i2/wDJi/TR+y9p9Ft/5MX6alKKUzd1TGI6KL/Ze0+i2/8AJi/TUjDCqKFRQqqMBVAAA6gBwFfdFcLid10ADZIrbX8Yr5CP88tUCr/tr+MV8hH+eWqBX0VN4TfRRJ/EKK0Dsv1t9nWoSQ5mgwj55sPkv5wMHtU9dJvT+rTW0NrOMmO5iVs/NfHjL+DDvPVXzqdrK2j7tJhkr72RR8pDjI7xwI7VFeKiMTx93fktIXmF+q0zVR2r/FVx3xevjq1W1wsiK6EMrgMpHIgjIPoqq7V/iq474vXx1Fh8VvqPyqkvhu9Cs80zthXwi58mv5zSxpnbCvhFz5NfzmrdX4LlJpvFCZ+t/wAAu/ITerasxVp3W/4Bd+Qm9W1Zipb4d8rvVb1vzBXfY78Zr5OT8BT9pBbHfjNfJyfgKftLV/i+yYo/D90UUUUgm1lrT3wq48tL6xq9NWfhtr5eH1q156e+FXHlpfWNXpqz8NtfLw+tWvpj8nsoP+futOzzBFZjyUFj3AZrK19etPK8rnLSMzt3sST+Naj0nbmSGVBzZHUd5Uj+9ZWxip/w4DvH0TtaflVm2d6srpC9WOTPg1UySAHBKqVG7noyzKD2ZrQ9pZpCgSJFRF4BVAAHmFZ32fa0ro67ErqTGyGN93iQCVOQOnBUcOrNP3Q+sVveLvW8qSDpAPjDvU+MvnFZ14fl5L3RluPmpGqZr1s5hvoneJFjuQCVZQBvn5r44HPLe5jh0cKudFIMe5hyanHMDxYrJhFXbZBpQw6RRM+LOrRkdoUup9K4+0aZ02yjRzsWMLZYkn3WXmTn51e+i9m1jbTJNFEwdDlSZJDg4I5FsHgTVSStjewtsdQp8dK9jw64VooooqQqShdctNew7KeYHDKpCfXbxV/1EHzVmam1ty03wgtVPPMz/eqf7z5hSkq5Qx4x5dVJq35Pt0XqlqxRnCkohVWPQC29ujz7reivKm9qbqb4bQU4x7pc70ideU/djzspPc9KKmY5Q8uA5FYSRlgB6p/7JdNeyNHopOWgJiPcOKf6SB9k1dKRuxbTXgr1oCfFuEwPrplh/p3x6KeVRKuPCU+eqrU784wiiiilVulrtyusWkCfOmyfsxt/dqoOznU46RuRvj3CLDSnr6k+1jj2A9lX3bnbE2sD/Nl3T9qNv01YtmeiBbaNgwPGlXwznrL8R6F3R5qpsm4VMLbklIuj4k+uwVnRAAAAABwAHIVQNrWunsWH2NE3u0w8YjmkfInsLcVH2j0CrnpvSy2lvLO/FY1LY6TjkPOcDz1mbTGlpLueSaU5eQ5PUOgAdgGAOwVnRQcR2R2C91UuDcRuVxUUUwtkmpnsqb2TKvuMJ8UHk8g4jvC8Ce3HbViSQRtLipkbC92IVy2f6uJomye6uvEkdd+QnnGg4hO88CR0kgdApR616yPpC5ed+APBF+Ygzhf7nrJNXLa/rp4eX2JC3ucR91I+XIPk9yfm+qKWtLU0ZN5X7n8LeoeB/wAbdginjsRuS1hIp+RMwHcUjb8SfTSOp4bELcrYyMflzNjuCRj8c+iuV3he6KTxExKKKKhKuqftZ+Kp++L10dZ7rQm1n4qn74vXR1nurfw/wj6/pSq35x6LpstJywEmGWSMngTG7IT37pGa7P2qvPpVx/Ol/VXTqnqdNpJ5FhaNTGAx8IWAwSRw3VPVVl9pC9/iW3+eX/qph8sTTZxF1gyOQi7b2VR/aq8+lXH86X9VH7VXn0q4/nS/qq3e0he/xLb/ADy/9VHtIXv8S2/zy/8AVXjjQdQvfCm6FR+oesV1JpG1R7idlaTBVpZCD4rcwTg1oGlJqrslu7W8gnkkgKxtvMFaQtjBHDMYHT1026mVj2OeCzon6ZrmtOSRW2v4xXyEf55aoNX7bX8Yr5CP88tUGq1N4TfRTZ/EKfejNXVv9BwQNgEwoUb5rgeKf7HsJpE3dq0UjRyAq6MVYHoIOCPTWjtQPi208kn4VQttGqWCt7GOBwk+Ovkj+f3p+z10jSzYyuYdiSnKiLKMPHILp2Ma27ymykPFcvCT0rzZPMfGHYT1VZtq/wAVXHfF6+OkFo7SD28qSxndeNgyntH4g8iOkE06tc9PJfaBknj5OIsjpVhPGGU9x/semuzw4TteNiQuRS5ROadwCkZTO2FfCLnya/nNLGmdsK+EXPk1/Oabq/BclqbxQmfrf8Au/ITerasxVp3W/wCAXfkJvVtWYqW+HfK71W9b8wV32O/Ga+Tk/AU/aQWx34zXycn4Cn7S1f4vsmKPw/dFFFFIJtZa098KuPLS+savTVn4ba+Xh9ateenvhVx5aX1jV6as/DbXy8PrVr6Y/J7KD/n7rUNIrajqI9rM9zEpNvKSzYH7pickHqUniDy446svWvx0BBBAIPAg8iKgQTGF1wrMsQkbYrJlfSOQcgkEciOBHnp96c2Q2VwSyBoGP8Ijcz9QggfZxVQv9hc6/ubiJx/jVoz928KsMrYnbm3qpjqWRu2qp9hr3fQe8upcDoZvCD0PmrDYbab1P3iwyjpypU+lSB91Rl/st0jFk+A3wOmN0b7shvuqtXdlJC27Kjxt811Kn0EZr3hBLsAV5ylj3uE6dB7araYhbhHtyfle/j9IAYf5cdtMC3uVkUPGyurDKspBBHWCOBrJ9XbZjrm9lcpE7H2PMwVgTwRicBx1ccA9Y7hSc9C0Auj+iZhqyTZ6f1FFVzaDpv2Jo+dwcOy+DTr3n8XI7hlvs1La0ucGjmqDjiCSkXrtpr2ZfTyg5Utup9RfFX0gb32qiLK0aaRI04tIyovexAH3mvGrvsg0P4fSCuR4sCmQ9W971fvJb7NfRuIijv0ChtBkf6lPTR1isEUcSe9jRUXuUAD8KzztE0L7E0hOgGFc+FT6r+Nw7m3l+zWj80rduOhd6KG5UcUJif6rcVPmYEfbqRRSYy2PNUqpmUenJKfRekGt5o5k99G6uO3dIOPPy89aks7tZY0kQ5V1V1PWGAI+41lGnzsd014ewEZPjW7FO3dPjL+JX7FN/EI7tD+iXon2Jar3RRRUZU1XtftBm8sJ4lGXA306yyHeAHfgr9qvvUS+E2jrVl6IkQ96DcP3qanqpJuBoe6YPwsbp99W6LeY++U9SPjIPQc9HGt2EvZh7j+Vk7uuy9lPa4aHa7sp4E986eL9YEMo7MkAeeszzwMjMrqVZSQykYII5gjoNauSQMAQQQRkEcQR19tROmNUbS7bengjdvnYIbu3lIJ9NbUtVwbgjRZT0/FsQdVnjVrV6S/uEhiHPizY4IvSx7vvOB004tddPR6FsEt7bxZGXciHSo+VIe3J59LN2Gp26nstD27MFjhToVAN6RugDpdu/l04FIDWbWGS/uXnk5twVc5CKOSju+8knpptpNU8Ejuj7pZwFO2wPeKiyc1+UUVTSC/QM1pjUvQvsOxghPBlXL/XYlm9BJHmpU7JdSjczC6lX3GE5TP/AOkg5d4U8T24HXTxqPXzAkRjluqdHHYZnmiiiipifVP2s/FU/fF66Os91oTaz8VT98Xro6z3Vv4f4R9f0pVb849E0NhP7+68mn52pyUk9iukIoZrkyyJGCiAF2Vc+M3LJGabX7S2v0m3/mx/qpGsaTMbDom6UgRhSVFRv7S2v0m3/mx/qo/aW1+k2/8ANj/VSmDuiYyHVSVFRv7S2v0m3/mx/qrrtL6OZd6J0kXOMoysM8OGQefEemuFpG4XbgpI7a/jFfIR/nlqg1fttfxivkI/zy1Qa+ipvCb6KJP4hWk9QPi208kn4VMaQsEnieKQbySKVYdhGPN31D6gfFtp5JPwqwVAkNnn1Kss+Ueiy/rLoF7G5kgfjuHxW+cp4q3nHoOR0V96P1iaK0ubU5Mc+4wHzXSRGz51Ug9y9VN7a7ql7KtvZEY91twScc2j5sO3d98PtddIqrsEgnjBO/6UiZhieQEUzthXwi58mv5zSxpnbCvhFz5Nfzmir8FyKbxQmfrf8Au/ITerasxVq29tRLG8bcnVkPcwIP3GstX9i0ErxOMPGxRu8HFK/DiLOCYrRqCrfsebGk07Y5Pyg/2p+1l/VnTZsrqK4Az4NskdakFWHnUnz4rSOhtOQ3kYkgkV1PUeKnqYc1PYay+IMOYdystKNwxx5rvooqsa7a8Q6Phbxlacg+DjByc9DMPkqOfHnjAqexhecWpxzg0XKQGnTm6uPKy+savXVn4ba+Xh9atRrMSSTxJ4k1ZNnOjDcaStgBwRxK3YE8b8wUeevpH91hv0UNveeLdVobSOkY7eNpZmCIuN5jnAyQBy7SKg/bI0d9Kj/wBX/FSOs+ivZVnPCOckbKv1sZX/AFAVmF1IJBBBHAg8weqo9LTMmBuTcKnUTuiIsFp7Q+s9teFhbzLIUwW3c8M5xzHYalKzps61sGjrsPJnwUg8HJjiQMghsdOCPQTWhbS7SVFeNldGGVZSCCOwis6mDgusNlpBNxG35r2rj0roeG6jMc8ayIehhy7QeantHGuyvK5ukiQvIyoqjLMxAAHaTypYEg6LY25rNeuer3sC8lgBJUYZCeZVhkZ7RyPaKhM1YdfNYFvr6WZPecETPSqjGezJyfPUPo2wa4mjiT30jKg+0QP75r6aMnAF+9tVCeBmQ3qtRaNnLwxsebIrHvKg0ptuOm96WG2U8EBlf6zZVfQoY/bpvIoRAOSqMdwA/wCKzJrRpg3l3NP0O5K9ijxVH+UCpFDHlIXdFSq34sx6qKrs0fpie33vATSRb2N7wbsmcZxndIzjJ9NfOjNHvcTRwxjLyMEXPLJOOPUBzPYKu3tJ33zrf+Y//XVaSSNujyFNZG92rQqv+2N79Muf50v6q8bvWW6mQpLczyIcZV5XZTggjIJweIB81W72k7751v8AzH/66PaTvvnW/wDMf/rrLjQdQteFN0KX9XzY5prwF/4InxbhSnZvrll/3D7VVTT+gpLGdoJsb64OVJKkEAggkDPP7jXLZXjQyJInBo2V171II+8Vq9oljIHMLNhMbwTyWraK5tG363EMcqe9kRXXuYA10180RbRXUV4X1ik8bRyqHRxhlPIj/wB6eiveiubISk0xq5pLQ+X0fLJJbcT4PAkMfehByP8AEuD1451W5tr+kWGBJGvasS5+/I+6n/UDpvUazvCWmgUuflrlH87Lje8+afjqWHxWg+aUfA7/AK3W8lnTSWlZbl9+eR5G63JPmHUOwcK5KdtxsOtCfEmnXszG3+zNfttsPtFPjyzv2ZjUfcmaeFbCBp+EoaSUnVJICmDqVsmluSst2Ghh57p4SSebmg7Tx6h001tCak2dmQYIEDD5bZd/8zZI82KnKVmryRaMW81vFRgav1XjZ2aQoscahEQBVUDAAFe1FFTE+iiiihCp+1n4qn74vXR1nutQay6AW+tnt3ZlV90krjI3XVukEcxVI9ou2+kT/wBP9NU6SpjiZZ3VIVMD5HXb0SWop0+0XbfSJ/6f6aPaLtvpE/8AT/TTfboeqX7JIktRTp9ou2+kT/0/00e0XbfSJ/6f6aO3Q9UdkkSWp57Efi9/Lv6uKuX2i7b6RP8A0/01cNUdVU0bAYY3dwXL5fdzkqoxwA4eLStVUxyR4tW9PA9j7uSl21/GK+Qj/PLVBrQWtuzSHSM4mkllQhAmE3MYBY54gn5VQvtF230if+n+mtYauJkYaSvEtM9zyQrXqB8W2nkk/CrBXFoXRa2tvFApLLEoQFsZIHXjhXbUl5u4kKi0WAC/CKzvtH1T/wDj7shBiGXLxdQGfGT7JPoK1omoTWzVSLSUIilJXDBldcbynkcZBHEZBH/Fb0s/Cfc7HdZTxcRtuazNTO2FfCLnya/nNTftF230if8Ap/pqwanbPYtGSSPHJI5kUKQ+5gYOegCnairjfGWg6pSGnex4cVa6We1TZ61zm7tlzKBiVBzkAHBh1sBwx0gDHEYLMoqZFK6J2TU/IwPbiVkwjFelvcvG28jMjdasVPpHGtAa17MbW/Jk4wzHm6AeN9ZTwbv4HtqhXuw66UnwU0Mg/wAW+h9GGH31aZWRPGpspb6WRp01VKfWe7YYN1cEdRmlx+ao1mycniTzq8DY1pDOMQ9/hOH5c1LaN2FzE+73EaDqjDOfS26B99e+0Qt5heOBK7kUs4YWdgqKWZiAqqCSSeQAHEmn3sy1GOj4jJMB7IlA3hwPg15hM9JzxOOnA6MmV1Y1EtdH8Yk3pORlfDP5jjCjsUDz1YanVNXxBi3ZPQU3DOTt0UmNrGoTRyNeQLmN/GmUfIbpf6rcz1HPQeDnr8IzzpWGYxOyC3ljEjbFZMrv0Zp24tTmCaSLPPcYgHvHI+cU6dYdj9pckvCTbuePiAGMn6h5fZIHZVLvdiN4p9zkgkHaXQ+gqR99WW1cLxqfqpjqaVh0+ygztN0jjHspv8kWfTuZqF0lpye5OZ5pJcct92IHcOQ81WxNjWkD0Qjvk/4U1JWWwy4J91uIUH+AO5+8KKOLTs1BHsjhzu0N0s6bWyDUdlYXs67vAiBTzORgyY6BjIHXknqqy6vbJrO1IdwZ3HEGXG6D2IOHpzV1pOprQ9uDPqmYKXE5PVT2oab9i6OlwcPL7iv2873oQN91Z3rR+uWo6aT8GJJZEWPeICbuCWxxOQeQGPOarPtF230if+n+mu0tRFEyxOqKiGSR1xsq3sU0J4W7ecjxYFwv13yB6FD+kU76g9UdU49GwmKJmbeYuzPjeJIA6AOAAFTlJ1MvFkLhsmYI+GyxRRRRS62Sl256F/cXSjrhf73T/ePRSlrUGsmgEv7d4JCQr4O8uN5SGBBGRjo+81SPaLtvpE/9P9NVaarYyPF/JTp6Zzn5NXVsX014ayaEnxrdiB9R8sv3748wpg1UtUNnUejZWkimlffXcZX3MHiCDwAORg+k1baQnc10hczYpyIODAHboooorFaoooooQiiiihCKKKKEIooooQiiiihCKKjdYtOpY27zyKzKhUEJje8Zgo5kDmeuuPSmucFtdw2sgcPOAVfC7gyWUAnOQSRjl0ivYY52w/oXkuA3U9RUbrFp1LG3aeRWZVKghMb3jOFHMgcz11wae1zW0nSDwFxPI6GQCBFc7obdPAsDz/GhrHO2CC4DdWGiq1ozXuKWZYZYri2kf92LiPcEnYpyQT2VJNp5BeC03W8IYTPvcNzdD7mOec57MdtBjcNCEB4Kk6KjNYNPpZRCWRWYF0jwmM5dsDmRwrm09rWlq6RCOWeeQFlihUM26DgsckBVzwyaAxx2CC4DdTlFV7Q+uSTzex5YZracqWVJlA3wOZVgSGx/z1Go282liEb0ljfouQoLQoASTgDJfmTyr0IXk2sucRoF7q50VW7TXTfWZ3tLyFYYnlJmjVAwUZKqd7i2Ojhyrjg2jb6q6aP0gysAyssKkEEZBBD8QRRwX9FziNVwoqDsNcIJ7SW6j3ysIcyIV3ZFKLvFSpOA2O3HHnUlovSC3EMUyghZUV1DYyAygjOCRnjXgsI3C9BwOy6qKr+rOusGkHmSHfBhIB3goDAlgGXBOR4vTjmK9tP61JaMke5JNNJkpFCu85A5sckBVHWf7Gu8N2WNtUZtte+imqKruiddElnFvNDNbTMCyLMoAcDid1lJDEDoqxVxzS3QrocDsiiq/p7XaCyuIIJd4vOQAV3d1AWCgtkggEnoz70126w6fSxh8NIrlN5VYoAd3eON45I4A4zjjxruDtNN9lzIa+Sk6K/C3DPRUbq9p5L6ATxq6oxYLvgAsFYrvDBPAkHHdXmxtddvrZSdFV/V7XaC+mnhi3g0BwS27hxvMu8uCSRkdOPfCvrSuuUFtdw2socNOMq+F3ASSoBOcjJGOXSK98N18barzm217qeoqN1h06llbvPIrMqbuQmN7xmVRjJA5nrrj0zrUbaTcFneTeKG34Yg6cc8M7w4jH3iuBjnbLpcBup6iqnZbQ0kuYrZrW7hklzu+FjRRgAkn3+ccDxxXdrZrlDo1I2mDt4RioCBSeAyTxI4Dh6RXeE+4bbUrnEba91PUVz3F6qRNLzVUL8McQF3uHeKqlvtLV0Ei2GkDGRvBxArLjryH4iuNjc7YLrnhu6udFcOhtNRXkKzQOHRvMQRzBB4gjqqN0jrrBBew2b7/hJQMEBdxd4sFDHOckjoB5igMcTa2qC4AXurBRXHpfS0drC80zbqIMk8+nAAHSSSAB21XG2iCMCSezu4YSR7q8a7qgngWUMWUeahsbnagILwN1b6K+Y5AwDKQQQCCOIIPI19V4XpFFVR9fw7P7GtLq5jRirSxKu4SOYXeYF8dlTWgdPxXsXhYScZKsGG6yMOasOgj+9e3RuaLkLyHg6BSNFFV/VjXWDSDzLCHBhIB3goDAlgGXBOR4p545iuBpIJHJdLgDZWCiiivK6iiiihCKKKKEIooooQiiiihCKKKKEIooooQqjtW+K5/rReujqJ1t0El7pVIH4b1k+63SjibKsO4/dkdNT+0XRslxo+WOFC7sY8KMZOJUJ59gJr5n0ZIdMRTBD4JbV4y/DAYy5A55zim4n4sBB1734CXe27vp/Kq2sOnXuNCzpPwubeSKGcf4hNHh+5hxz31P3vx7bf+JL6wVF7TdUJ5T4azUs0oSK4jXHjqrq6PxI4qV3c88Edtd+siXEOk4LmG1kuEWB4yEKDBZ8/KPUPvrQFpaMeeWnTQf0LzqDryt/K6NqcQ/8AjZZOTwtHLG3SriVACPMSPPXmGzp2M9dgT/8A0V43sd3pUpDLata2wdZJjI6M8gU7wjULyBOMk9XmPVrLZTwXsN9BEZwsTQTRKQH3C2+GTPviG5ju7xm3RuBOuv3t+l6Opy5aL42p/Ak/8i39YKNPWF3b33s21iW4VoRDJEXCON1ywKk8Onl2curk0vPPpYwwJaTwQrKks0twojOEO9uouSWJPT0V36VnurK8edIpbq2mRA0cZ3nhdMjKoTgqw546efb1t2gN0vrp9EGxJPLReFjrNbXl1AlzbzW91HvNCJgygkrht1gcPlR0jo4V6bUfgcf/AJFv6wVyzeG0pdWrexZbaC1k8MzzgJI7AcEVMk4J5nl6OMntB0ZJcWqJChdhPCxAx71XBJ4noFc0bI3l5X2RqWuUjrX8Bu/ITeraqpq1rq0VlbJ7Av33IY13khBRsIBlTvcQeYNXDWO3aSzuUQFmeGVVA5kmNgB5zXnqtatFZW0bruukMasDzBCKCPTWbXNEeovqvbgS/ToqXoJhLo3St1kA3PslzGM5ixERuNkDxscT3ipG50z7E0BFIDhzbRRx9HjvGqj0Z3vs18WOhp1h0zGYmzO88kPvcSCSMgY488gc8c6821emuF0VbSwnwEEayXG9uld9IgqxkZ48d7I5YNMEtJ1Ol7/b+hZAOA03tb7qP0cINH3ujhDLE6yQ+w5tx0bx876scH5UhIzVg1j0fdw3qXtpEk/uPgJImYI27v74KseGc/hyOeHlrfqHC1pIbO3ijuE3ZIjGiI28rBsZGOYBHfiv27u7y3nS7EM00M0KLNbo2XgkHHKoTg5zg46ufKvOQfZw31GvP+/wu443B8jovm21ot7u5t4ru2mtrlGLwCYFVLYx4rqQGyOgjB78Vdaol40+lZ7UC1mt4beZZ3kuFCOSucIi5J49J7OzjbNOzyJbTNCheUI3g1XGS2MDn1HB81YyNFwBp5X2WjCdSltpMQ6QOlZXljVsC3tg0iBvcSHyATnDSAYPfVxtHGltEjOMzwlW7JAME+aQZ81eOrez+1itYUntoZJQgMjPGjMXPFskjjgkjuFfWpGipLN7u3ZCsAmMlu3DdKOMlRx4bpHT11rI9pHdOxFvxp9lmxpB73NQ7azu2gQw/fsos8fK8KW8D6ceNU5peYaJ0S25zhhEadrkBAfO53vTUJHqpONK43P/AKQmN8Dwx4Yx7u7z+f43KpjXDRMl5PZweDLW4kM1wxxu+Ip3EPHjvEkEUHDIDl8x/S6MrE89v/VVdHpDo6fRbRyxuWQ2lxuSIx3pDvgnBPDwpbj2CpLW7QaXulUgfhv2Um63SjCYFWHaD/cdNSOtmoFvJZzC2too5wu9E0aIrbykMACAOeMeeiytJ5NI2tzJEyD2GUlzjCylwSvPvr1xAe+DrY/sLzgR3SNNFA6f049xoS5jn4XNu8UM462E0eH7Q44576v2m9NR2du88pwqDPax6FHaTwqmbTtUZ5szWalmlVYriMY8dVZXR+JAypXGeeCO2v3WpLqXSEZazlntbfDxqjRhZJSoO+28eIXJAHWOomuYseG2Ompt9NP0i7mk+w/KltStCSFnvrsf/ZuBwX+DF8mMdRxgnzdOcw+lngvdJ3CTyxpFb25t133VfdZlO8wyeO6uB2ECp2z1quncK+jbhFOcsXiIGATyByc4x564tUdSYzb+EvraN7mZ5JZPCIjspZyQuTngBjh1k1wOxJe70Frf3ZerXAa37r41S0qZ9CuGILwRzQPg54ohA49OU3TmpbZ78WWfklqHtNXpLW40hFDDi2uIN+LcwEWUIUKAZ4Fs56uArw1c01e2tpDB/wDGTs0SBM+EiUEjz8BQ9ocDjzIO46IacSMullIarKItJ6UiThHmCXHQHeMlz5zgmqfeyR3dtpC88LGJ2mWW2BdA4S3OEwCc5Yb/AA6eFWdtC3UFjey7vhL684ssZGEyNxVBJ4+DQk56+vnUrozZ/ZRQxo9tA7KiqztGhZiAMkkjPE5NehI1hyv0H0Av9SvODnC3r9146dtW0ro6N7cqHbwVxGG96WUht1vvHeKjrzXV0jePSdhNFGylJHj91iIYYOWU5UHPWTXNo7QN9DZtDEGV7O6MluC26txDvFtwkHkd5uDdOPN3aQ1suLiF4Y9G3QlkVk91VVhXeBUkuThgM9XGuBo2FiL9bELpJ32NvqrbopYxBEICDEEUR4JI3N0bvE8Twxzrodcgjr4VV7IyaMgsLYR+GDFYZJA2AhPHOMZYZLYHDgKst1B4SN0yV3lK7ynBGQRkHoI50q5tjfkt2nRULQ13e6IhW3lsmuYYywSa2IZipYtxjPHPHs8/OrDqffWlws01oCpkkJnVt4MJMYO8pJCnHVwNRGi9ZLuziW3urO6nkiG4JoFEqygcmJLZUkYznjXrq9Y3MAvr14MTXJDpbBhnCIQoLDgGbOT/AOgMvFwSbX8jvr0+6xabEAbemyktftM+xLCdwcOV8HH0eM/ij0ZLfZqoaLEGj77RwhlidZYPYk3g3RvdAd9WOD8pzjNT2m9Gy6QnsEmgKwKDcXCsVZQ+5hYj87BLZ4YINfOt+ocLWjmzt4o7hCskRjRFbeVg2MjHMA+fFdjLWgMJ3vf8C/puuPDnHIcv9q6UVD2mlZ2miRrZljeESPIWHiSHnEV6SOvNTFJkWTAN0UUUVxdRRRRQhFFFFCEUUUUIRRRRQhFFFFCEUUUUIRRRRQhFFFFCEUUUUIRRRRQhFFFFCEUUUUIRRRRQhFFFFCEUUUUIRRRRQhFFFFCEUUUUIRRRRQhFFFFCEUUUUIRRRRQheE1mjujsuWjyUJz4pI3Sccs4yM88E9Zr3oooQiiiihCKKKKEIooooQv/2Q=="/>
          <p:cNvSpPr/>
          <p:nvPr/>
        </p:nvSpPr>
        <p:spPr>
          <a:xfrm>
            <a:off x="230984" y="7936"/>
            <a:ext cx="228597" cy="304796"/>
          </a:xfrm>
          <a:prstGeom prst="rect">
            <a:avLst/>
          </a:prstGeom>
          <a:noFill/>
          <a:ln cap="flat">
            <a:noFill/>
            <a:prstDash val="solid"/>
          </a:ln>
        </p:spPr>
        <p:txBody>
          <a:bodyPr vert="horz" wrap="square" lIns="91440" tIns="45720" rIns="91440" bIns="45720" anchor="t" anchorCtr="0" compatLnSpc="1">
            <a:noAutofit/>
          </a:bodyPr>
          <a:lstStyle/>
          <a:p>
            <a:pPr fontAlgn="auto">
              <a:lnSpc>
                <a:spcPct val="100000"/>
              </a:lnSpc>
              <a:spcBef>
                <a:spcPts val="0"/>
              </a:spcBef>
              <a:spcAft>
                <a:spcPts val="0"/>
              </a:spcAft>
              <a:buClrTx/>
              <a:buSzTx/>
              <a:buFontTx/>
              <a:buNone/>
              <a:defRPr sz="1800" b="0" i="0" u="none" strike="noStrike" kern="0" cap="none" spc="0" baseline="0">
                <a:solidFill>
                  <a:srgbClr val="000000"/>
                </a:solidFill>
                <a:uFillTx/>
              </a:defRPr>
            </a:pPr>
            <a:endParaRPr lang="es-ES" sz="1800">
              <a:solidFill>
                <a:srgbClr val="000000"/>
              </a:solidFill>
              <a:latin typeface="Calibri"/>
            </a:endParaRPr>
          </a:p>
        </p:txBody>
      </p:sp>
      <p:sp>
        <p:nvSpPr>
          <p:cNvPr id="20" name="AutoShape 2" descr="data:image/jpeg;base64,/9j/4AAQSkZJRgABAQAAAQABAAD/2wCEAAkGBwgHBhUIBxERFRITFRQWGRgUFyAfGxgYFRgcFxcWHyAaKCosGx8lGxwZLT0tJjUuLjEvIx81ODMvNyouLi0BCgoKDg0OGxAQGjceHCQvKywsLCw3NCwsNCwsLywsLCwsLCwsLCwsLCwsLCwsLCwsLCwsLCwsLCwsLCwsLCwsLP/AABEIAOAA4AMBEQACEQEDEQH/xAAcAAEAAgMBAQEAAAAAAAAAAAAABQcDBAgGAQL/xABHEAABAwEDBQwGCAUDBQAAAAAAAQIDBAUGEQcSNnSzFRYhMTVTVHOSk9HSExdBUXFyIlJhgZGxsuIUNDeDwTJCgkRkocLh/8QAGQEBAQEBAQEAAAAAAAAAAAAAAAIBBQQD/8QAJhEBAAEDBAIBBQEBAAAAAAAAAAECAzIEERJREzEzFCFBcYFhIv/aAAwDAQACEQMRAD8A89eG8dvRXgqYoq2ra1tROiIk70RESRyIiIi8CIhcQ5dy5XFU7S0N894en1vfyeYbI8tfcm+e8PT63v5PMNjy19yb57w9Pre/k8w2PLX3JvnvD0+t7+TzDY8tfcm+e8PT63v5PMNjy19yb57w9Pre/k8w2PLX3JvnvD0+t7+TzDY8tfcm+e8PT63v5PMNjy19yb57w9Pre/k8w2PLX3JvnvD0+t7+TzDY8tfcm+e8PT63v5PMNjy19yb57w9Pre/k8w2PLX3JvnvD0+t7+TzDY8tfcm+e8PT63v5PMNjy19yb57w9Pre/k8w2PLX3JvnvD0+t7+TzDY8tfcm+e8PT63v5PMNjy19yb57w9Pre/k8w2PLX3JvnvD0+t7+TzDY8tfcm+e8PT63v5PMNjy19yb57w9Pre/k8w2PLX3JvnvD0+t7+TzDY8tfcm+e8PT63v5PMNjy19yb57w9Pre/k8w2PLX3JvnvD0+t7+TzDY8tfcm+e8PT63v5PMNjy19y3LFvJb8lswRyVtYqLNEios71RUV6IqKmPCgmF0XK+UfdH3m0lqtZqNq4Qi7nKNNQAAAAAAAAAAAAAAAAAAAAAAAAAAAAAb1hcuU/Xw7Rpkrt5QyXm0lqtZqNq4QXc5RpqAAAAAAAAAAAAAAAAAAAAAAAAAAAAADesLlyn6+HaNMldvKGS82ktVrNRtXCC7nKNNQAAAAAAAAAAAAAAAAAAAAAAAAAAAAAb1hcuU/Xw7Rpkrt5QyXm0lqtZqNq4QXc5RpqAAAAAAAAAAAAAAAAAAAAAAAAAAAAADesLlyn6+HaNMldvKGS82ktVrNRtXCC7nKNNQAAAAAAAAAAAAAAAAAAAAAAAAAAAAAb1hcuU/Xw7Rpkrt5QyXm0lqtZqNq4QXc5RpqAAAAAAAAAAAAAAAAAAAAAAAAAAAAADesLlyn6+HaNMldvKGS82ktVrNRtXCC7nKNNQAAAAAAAAAAAAAAAAAAAAAAAAAAAAAb1hcuU/Xw7Rpkrt5QyXm0lqtZqNq4QXc5RpqAAAAAAAAAAAAAAAAAAAAAAAAAAAAADesLlyn6+HaNMldvKGS82ktVrNRtXCC7nKNNQAAAAAAAAAAAAAAAAAAAAAAAAAAAAAb1hcuU/Xw7Rpkrt5QyXm0lqtZqNq4QXc5RpqACzbIyRSWlZUVelajfTRxyZvoccM9qOwxz0xwxJ5PXTpd4id3m7+XNdc+WGN06TemSReBmbm5itT6y445xsTu+V6z49vu8sa+L390Mmb7y2Ey1G1aR56vTN9FnYZjlbx5yceHuJ3em3pudO+7Xvvk8fdOyW17qpJc6VseakWbhi1zscc5fqmxLLtjxxvu8Qa879wxSzzJDA1znuXBGtTFVVeJERONQREz6WBY2SK3K2JJbRkip0X/av03p8UbgifiTyeqnS1T7+yV9SsnT07j945L+j/ANPUrJ09O4/eOR9H/qHvbkyfduwX2q6rST0asTN9Fm4570Zx564YY+4RKLmm4U8t1flPKIiquCAWBd7JPbVqUyVFoPbTNcmKNc1XSfe1FTN+9cfeiE7vVRpapjefsmPUrJ09O4/eOS/o/wDUTevJg+7lgSWstWkno8z6Hoc3HPe1nHnrhhnY8QiUXNNwpmrdXpTyva3GyfvvdZr61tSkWZIseCx52ODWuxxzkw/1EzL0WrHkjfd6P1KydPTuP3jk+v0f+nqVk6encfvHI+j/ANYKrIvXMjxpKyJ7vYj41Yn4orvyHJk6SfxLwNv2Bad3qz+FtaNWOXhavG1yJ7WqnH+acGKIbEvNXbqonaUYagA3rC5cp+vh2jTJXbyhkvNpLVazUbVwgu5yjTUAHUFz9E6TVoNm0+cuvbwj9K0y9/ztJ8k/5xlUvLq/wqop4nQWR7QOL55tq4iXT0/xw0MueiUesx7OQUo1eH9UYW566cit3IILJ3fnRFllVzY1X/ZG1VauHuVzkX7kT7cYmXQ0tuIp5LO4jHqQ0t67uRSLHLXUaORcFRZmYovuXhCOdPbes60qC1IVms2aKVqLmq6NyORFwRcMW+3BU/EKiYn08xle0Bn+aDbMNh8tR8cuei3LWfkWuxDXVT7drW4pC5GRIvF6TBHOf/xRW4faqrxohMy9mlt7/wDUroJe5E1V5rApJ1gqqylY9vArXTMRUX3KirwBPOnt5LKbeOw6+5FRS0NXTSSO9Dg1krXOXCZirgiLiuCIqmx7fG/XTNudpUWW5q7chOjU+srsoyJdDS4LDrayls+mWqrpGRxtwxc9yNamK4Jiq8CYqqIY9MzEe0Xvvuz0+j79niE+SntLwTRVESSwOa5rkxRzVxRU96KnGFvN5SLHhti6E7XomfEx0zF9qOjRXcHxRFT7zYfK9RyolzgW5QBvWFy5T9fDtGmSu3lDJebSWq1mo2rhBdzlGmoAOoLn6J0mrQbNp85de3hH6Vpl7/naT5J/zjKpeXWfhVRTxOgsj2gcXzzbVx85dPT/ABw0MueiUesx7OQ2lGrw/qjC3PdHZMNA6X5X7RxE+3VsfHCIy02pPQ3VbTU6qn8RIjHKn1EarnN+9URPhighGpqmKPsogtzV35CtF5tZdsoyKnQ0mH9S2V7QGf5oNswR7fTUfHLnoty19ZFdC/78v/qRLpab429lUtSpsq5sklE5Wve5kecnG1Hr9JU9y5qKn2YiFX6ppomYc7IiImCFuW+gALtyE6NT6yuyjIl0NLgmsrf9P6j4wbeMR7XqPjlzwW5a2sg9oTq+ps1yqsaIyRqexrlVWvw+P0fwJqe/SVT94WZePR6o6ib9CkvVXjLlhOI+jjvoG9YXLlP18O0aZK7eUMl5tJarWajauEF3OUaagA6gufonSatBs2nzl17eEfpWmXv+dpPkn/OMql5dZ+FVFPE6CyPaBxfPNtXHzl09P8cNDLnolHrMezkNpRq8P6owtz3R2TDQOl+V+0cfOfbq2Pjh5nLxyNTdc79Cmw+WrxhS5bnrvyFaLzay7ZRk1OhpMP6lsr2gM/zQbZhkPpqPjlz0W5a+siuhf96X/BEulpvjepvHYNFeOzv4C0c/Mzmu+guC4t4uH7zH2roiuNpeW9Ul2P8AuO8/+G7y+P01tW+U+7Vn3YtaKmszPzXxZ657sVxzlT8kKiXl1FumiY2eNNedduQnRqfWV2UZEuhpcE1lb/p/UfGDbxiPb6aj45c8FuUs/IPyxU9Uz9Sk1PbpPcrXvHo9UdRN+hSXsrxlywnEfRx30DesLlyn6+HaNMldvKGS82ktVrNRtXCC7nKNNQAdQXP0TpNWg2bT5y69vCP0rTL3/O0nyT/nGVS8us/CqinidBZHtA4vnm2rj5y6en+OGhlz0Sj1mPZyG0o1eH9UYW57o7JhoHS/K/aOPnPt1bHxw8zl45Fpuud+hTYfLV4wpctz135CtF5tZdsoyanQ0mH9S2V7QGf5oNswyH01Hxy56LctfWRXQv8AvS/4Il0tN8b1V4bdoru2f/H2krkjzmt+i3FcXcXAhj7V1xTG8vMeti6v15u6U3aXx+pt9q1yo3ks681rRVNlq9WsizVzmqnDnKvt+xSoeXUXKa5jZ4w15125CdGp9ZXZRkS6GlwTWVv+n9R8YNvGI9vpqPjlzwW5Sz8g/LFT1TP1KTU9uk9yte8ej1R1E36FJeyvGXLCcR9HHfQN6wuXKfr4do0yV28oZLzaS1Ws1G1cILuco01AB1Bc/ROk1aDZtPnLr28I/StMvf8AO0nyT/nGVS8ur/CqVVETFSnidI5NbNmsq5dPTVSKj1Rz1ReBU9I9Xoip7FRFQiXVs07UREoHLnolHrLNnIKXy1eH9UaW57o7JhoHS/K/aOPnPt1bHxw8zl45Fpuud+hTYfLV4wpctz135CtF5tZdsoyanQ0mH9S2V7QGf5oNswyPb6aj45c9FuWvrIroX/el/wAES6Wm+N+8s7HPuQ5zU4GyxKv2Jjm4/iqCPbdT8agi3MAAF25CdGp9ZXZRkS6GlwTWVv8Ap/UfGDbxiPa9R8cueC3MWxkHopvT1NeqKkeEcaL7FdirnInwTN/FCant0lPuVnXj0eqOom/QpL114y5YTiPo476BvWFy5T9fDtGmSu3lDJebSWq1mo2rhBdzlGmoAOoLn6J0mrQbNp85de3hH6ZbWsGybZe11qwRyqxFRuemOCLhjh8cEDaqIq9w1qS6N3aOoSopqOna9q4o7MTFFT2pjxKGRbpj1CbC1NZbrwwVc8dh0qo70TlkkVPY/BWsZ8UarlX4p9pVMPFqrkYqtKeJ0dkw0DpflftHHzn26tj44eZy8cjU3XO/QpsPlq8YUuW5678hWi82su2UZNToaTD+pbK9oDP80G2YZD6aj45c9FuWunIba0Eljy2Q5USWORZET2qx6ImKe/ByLj8W+8iXQ0tcTTxWVUQQ1MDoKhrXMcio5rkRUVF40VF40MemY3QW8e6/QafsBHio6eZylXVsGzblT1lBSwxyN9Dg5rcFTGZjV/8ACqhse3yv26YtzMQo8tzl25CdGp9ZXZRkS6GlwWDaFBSWnSLSV8bZI3YYtcmKLmqjk/BURTHpmImNpQ6XHuun/Q0/YQI8VHSbpaWno6dKekYxjGpgjWIiNRPciJxBcRt6QeUG1IrJuhUTyKiK6N0TPtfIitaifjj8EUQi7VxomXNR9HJAN6wuXKfr4do0yV28oZLzaS1Ws1G1cILuco01ABadjZXIrNsiGgWjc70MUced6VExzGo3HDN4McCeL2U6qKaYjZueumHoLu+Tyjir6yOj10w9Bd3yeUcT6uOkBb+Vm27ShWCzmMpmqmCq1VdJ9zlREb9yY+5RxfOvVVT6+zwDlVzlc5VVVXFVX2qvGpTyzO74BZV1sqUVg2BFZbqRz1iRUzkkRMcXK7izVw4ydnrt6mKaYjZF3/v4y91FHTMp1i9G9X4q/OxxaqYcSCI2TevxcjbZ4kp5nurhZQI7pWU+hfTLLnyrJij83DFrW4YYL9UmYemzfi3Tts2745TI7yXfksptK6NZFjXOWRFwzHtfxZqe4RCrupiunbZXRTyNizq+rsytbWWe9zJGLi1zeNPFF9y8ChtNU0zvCzLOyzVMcCMtKka96f7o5M1F/wCKouH4k8Xsp1fcNv10w9Bd3yeUcW/Vx0h735TorxXelsltK6NZMz6SyIuGZI1/Fmpj/pEQi5qYrpmnZXBTyPc3Bv8Ax3SsuSifTrLnyrJij83DFjW4YYL9UmYemzfiinaYem9dMPQXd8nlHF9frI6PXTD0F3fJ5RxPq46YqnLSuZhS0PD73zcH4I3hHFk6uPxCv7z3ptW89Sk1pvTNbjmsYmDGY8eCe1ftXFTYh5rl2qv2hTXzAN6wuXKfr4do0yV28oZLzaS1Ws1G1cILuco01AAAAAAAAAAAAAAAAAAAAAAAAAAAAABvWFy5T9fDtGmSu3lDJebSWq1mo2rhBdzlGmoAAAAAAAAAAAAAAAAAAAAAAAAAAAAAN6wuXKfr4do0yV28oZLzaS1Ws1G1cILuco01AAAAAAAAAAAAAAAAAAAAAAAAAAAAABvWFy5T9fDtGmSu3lDJebSWq1mo2rhBdzlGmoAAAAAAAAAAAAAAAAAAAAAAAAAAAAAN6wuXKfr4do0yV28oZLzaS1Ws1G1cILuco01AAAAAAAAAAAAAAAAAAAAAAAAAAAAABvWFy5T9fDtGmSu3lDJebSWq1mo2rhBdzlGmoAAAAAAAAAAAAAAAAAAAAAAAAAAAAAN6wuXKfr4do0yV28oZLzaS1Ws1G1cILuco01AAAAAAAAAAAAAAAAAAAAAAAAAAAAABvWFy5T9fDtGmSu3lDJebSWq1mo2rhBdzlGmoAAAAAAAAAAAAAAAAAAAAAAAAAAAAAN6wuXKfr4do0yV28oZLzaS1Ws1G1cILuco01AAAAAAAAAAAAAAAAAAAAAAAAAAAAABvWFy5T9fDtGmSu3lDcvJQVr7x1TmQyqi1NQqKjHcKLK7h4hCrlFXKfsjtzq/mZuw7wNRwq6Nzq/mZuw7wBwq6Nzq/mZuw7wBwq6Nzq/mZuw7wBwq6Nzq/mZuw7wBwq6Nzq/mZuw7wBwq6Nzq/mZuw7wBwq6Nzq/mZuw7wBwq6Nzq/mZuw7wBwq6Nzq/mZuw7wBwq6Nzq/mZuw7wBwq6Nzq/mZuw7wBwq6Nzq/mZuw7wBwq6Nzq/mZuw7wBwq6Nzq/mZuw7wBwq6Nzq/mZuw7wBwq6Nzq/mZuw7wBwq6Nzq/mZuw7wBwq6Nzq/mZuw7wBwq6Nzq/mZuw7wBwq6Nzq/mZuw7wBwq6Nzq/mZuw7wBwq6Nzq/mZuw7wBwq6Nzq/mZuw7wBwq6Nzq/mZuw7wBwq6Nzq/mZuw7wBwq6btiWfWttuBzoZURJoeNjvrt+wyVUUVco+z//2Q=="/>
          <p:cNvSpPr/>
          <p:nvPr/>
        </p:nvSpPr>
        <p:spPr>
          <a:xfrm>
            <a:off x="345281" y="160340"/>
            <a:ext cx="228597" cy="304796"/>
          </a:xfrm>
          <a:prstGeom prst="rect">
            <a:avLst/>
          </a:prstGeom>
          <a:noFill/>
          <a:ln cap="flat">
            <a:noFill/>
            <a:prstDash val="solid"/>
          </a:ln>
        </p:spPr>
        <p:txBody>
          <a:bodyPr vert="horz" wrap="square" lIns="91440" tIns="45720" rIns="91440" bIns="45720" anchor="t" anchorCtr="0" compatLnSpc="1">
            <a:noAutofit/>
          </a:bodyPr>
          <a:lstStyle/>
          <a:p>
            <a:pPr fontAlgn="auto">
              <a:lnSpc>
                <a:spcPct val="100000"/>
              </a:lnSpc>
              <a:spcBef>
                <a:spcPts val="0"/>
              </a:spcBef>
              <a:spcAft>
                <a:spcPts val="0"/>
              </a:spcAft>
              <a:buClrTx/>
              <a:buSzTx/>
              <a:buFontTx/>
              <a:buNone/>
              <a:defRPr sz="1800" b="0" i="0" u="none" strike="noStrike" kern="0" cap="none" spc="0" baseline="0">
                <a:solidFill>
                  <a:srgbClr val="000000"/>
                </a:solidFill>
                <a:uFillTx/>
              </a:defRPr>
            </a:pPr>
            <a:endParaRPr lang="es-ES" sz="1800">
              <a:solidFill>
                <a:srgbClr val="000000"/>
              </a:solidFill>
              <a:latin typeface="Calibri"/>
            </a:endParaRPr>
          </a:p>
        </p:txBody>
      </p:sp>
      <p:pic>
        <p:nvPicPr>
          <p:cNvPr id="22" name="Imagen 6"/>
          <p:cNvPicPr>
            <a:picLocks noChangeAspect="1"/>
          </p:cNvPicPr>
          <p:nvPr/>
        </p:nvPicPr>
        <p:blipFill>
          <a:blip r:embed="rId4" cstate="print"/>
          <a:stretch>
            <a:fillRect/>
          </a:stretch>
        </p:blipFill>
        <p:spPr>
          <a:xfrm>
            <a:off x="8006833" y="6021288"/>
            <a:ext cx="781208" cy="857987"/>
          </a:xfrm>
          <a:prstGeom prst="rect">
            <a:avLst/>
          </a:prstGeom>
          <a:noFill/>
          <a:ln cap="flat">
            <a:noFill/>
          </a:ln>
        </p:spPr>
      </p:pic>
      <p:sp>
        <p:nvSpPr>
          <p:cNvPr id="23" name="CuadroTexto 22"/>
          <p:cNvSpPr txBox="1"/>
          <p:nvPr/>
        </p:nvSpPr>
        <p:spPr>
          <a:xfrm>
            <a:off x="345281" y="1393321"/>
            <a:ext cx="3068683" cy="3785652"/>
          </a:xfrm>
          <a:prstGeom prst="rect">
            <a:avLst/>
          </a:prstGeom>
          <a:noFill/>
        </p:spPr>
        <p:txBody>
          <a:bodyPr wrap="square" rtlCol="0">
            <a:spAutoFit/>
          </a:bodyPr>
          <a:lstStyle/>
          <a:p>
            <a:pPr marL="342900" indent="-342900" fontAlgn="auto">
              <a:lnSpc>
                <a:spcPct val="100000"/>
              </a:lnSpc>
              <a:spcBef>
                <a:spcPts val="0"/>
              </a:spcBef>
              <a:spcAft>
                <a:spcPts val="0"/>
              </a:spcAft>
              <a:buClrTx/>
              <a:buSzTx/>
              <a:buFont typeface="Wingdings" pitchFamily="2" charset="2"/>
              <a:buChar char="§"/>
            </a:pPr>
            <a:r>
              <a:rPr lang="es-ES" b="1" kern="0" dirty="0" err="1">
                <a:solidFill>
                  <a:srgbClr val="0070C0"/>
                </a:solidFill>
                <a:latin typeface="Calibri"/>
              </a:rPr>
              <a:t>ministry</a:t>
            </a:r>
            <a:r>
              <a:rPr lang="es-ES" b="1" kern="0" dirty="0">
                <a:solidFill>
                  <a:srgbClr val="0070C0"/>
                </a:solidFill>
                <a:latin typeface="Calibri"/>
              </a:rPr>
              <a:t> of </a:t>
            </a:r>
            <a:r>
              <a:rPr lang="es-ES" b="1" kern="0" dirty="0" err="1">
                <a:solidFill>
                  <a:srgbClr val="0070C0"/>
                </a:solidFill>
                <a:latin typeface="Calibri"/>
              </a:rPr>
              <a:t>industry</a:t>
            </a:r>
            <a:r>
              <a:rPr lang="es-ES" b="1" kern="0" dirty="0">
                <a:solidFill>
                  <a:srgbClr val="0070C0"/>
                </a:solidFill>
                <a:latin typeface="Calibri"/>
              </a:rPr>
              <a:t> </a:t>
            </a:r>
            <a:endParaRPr lang="es-ES" b="1" kern="0" dirty="0" smtClean="0">
              <a:solidFill>
                <a:srgbClr val="0070C0"/>
              </a:solidFill>
              <a:latin typeface="Calibri"/>
            </a:endParaRPr>
          </a:p>
          <a:p>
            <a:pPr marL="342900" indent="-342900" fontAlgn="auto">
              <a:lnSpc>
                <a:spcPct val="100000"/>
              </a:lnSpc>
              <a:spcBef>
                <a:spcPts val="0"/>
              </a:spcBef>
              <a:spcAft>
                <a:spcPts val="0"/>
              </a:spcAft>
              <a:buClrTx/>
              <a:buSzTx/>
              <a:buFont typeface="Wingdings" pitchFamily="2" charset="2"/>
              <a:buChar char="§"/>
            </a:pPr>
            <a:endParaRPr lang="es-ES" b="1" kern="0" dirty="0">
              <a:solidFill>
                <a:srgbClr val="0070C0"/>
              </a:solidFill>
              <a:latin typeface="Calibri"/>
            </a:endParaRPr>
          </a:p>
          <a:p>
            <a:pPr marL="342900" indent="-342900" fontAlgn="auto">
              <a:lnSpc>
                <a:spcPct val="100000"/>
              </a:lnSpc>
              <a:spcBef>
                <a:spcPts val="0"/>
              </a:spcBef>
              <a:spcAft>
                <a:spcPts val="0"/>
              </a:spcAft>
              <a:buClrTx/>
              <a:buSzTx/>
              <a:buFont typeface="Wingdings" pitchFamily="2" charset="2"/>
              <a:buChar char="§"/>
            </a:pPr>
            <a:r>
              <a:rPr lang="es-ES" b="1" kern="0" dirty="0" err="1">
                <a:solidFill>
                  <a:srgbClr val="0070C0"/>
                </a:solidFill>
                <a:latin typeface="Calibri"/>
              </a:rPr>
              <a:t>regulatory</a:t>
            </a:r>
            <a:r>
              <a:rPr lang="es-ES" b="1" kern="0" dirty="0">
                <a:solidFill>
                  <a:srgbClr val="0070C0"/>
                </a:solidFill>
                <a:latin typeface="Calibri"/>
              </a:rPr>
              <a:t> </a:t>
            </a:r>
            <a:r>
              <a:rPr lang="es-ES" b="1" kern="0" dirty="0" err="1" smtClean="0">
                <a:solidFill>
                  <a:srgbClr val="0070C0"/>
                </a:solidFill>
                <a:latin typeface="Calibri"/>
              </a:rPr>
              <a:t>body</a:t>
            </a:r>
            <a:endParaRPr lang="es-ES" b="1" kern="0" dirty="0" smtClean="0">
              <a:solidFill>
                <a:srgbClr val="0070C0"/>
              </a:solidFill>
              <a:latin typeface="Calibri"/>
            </a:endParaRPr>
          </a:p>
          <a:p>
            <a:pPr marL="342900" indent="-342900" fontAlgn="auto">
              <a:lnSpc>
                <a:spcPct val="100000"/>
              </a:lnSpc>
              <a:spcBef>
                <a:spcPts val="0"/>
              </a:spcBef>
              <a:spcAft>
                <a:spcPts val="0"/>
              </a:spcAft>
              <a:buClrTx/>
              <a:buSzTx/>
              <a:buFont typeface="Wingdings" pitchFamily="2" charset="2"/>
              <a:buChar char="§"/>
            </a:pPr>
            <a:endParaRPr lang="es-ES" b="1" kern="0" dirty="0">
              <a:solidFill>
                <a:srgbClr val="0070C0"/>
              </a:solidFill>
              <a:latin typeface="Calibri"/>
            </a:endParaRPr>
          </a:p>
          <a:p>
            <a:pPr marL="342900" indent="-342900" fontAlgn="auto">
              <a:lnSpc>
                <a:spcPct val="100000"/>
              </a:lnSpc>
              <a:spcBef>
                <a:spcPts val="0"/>
              </a:spcBef>
              <a:spcAft>
                <a:spcPts val="0"/>
              </a:spcAft>
              <a:buClrTx/>
              <a:buSzTx/>
              <a:buFont typeface="Wingdings" pitchFamily="2" charset="2"/>
              <a:buChar char="§"/>
            </a:pPr>
            <a:r>
              <a:rPr lang="es-ES" b="1" kern="0" dirty="0">
                <a:solidFill>
                  <a:srgbClr val="0070C0"/>
                </a:solidFill>
                <a:latin typeface="Calibri"/>
              </a:rPr>
              <a:t>sectorial </a:t>
            </a:r>
            <a:r>
              <a:rPr lang="es-ES" b="1" kern="0" dirty="0" err="1">
                <a:solidFill>
                  <a:srgbClr val="0070C0"/>
                </a:solidFill>
                <a:latin typeface="Calibri"/>
              </a:rPr>
              <a:t>associations</a:t>
            </a:r>
            <a:r>
              <a:rPr lang="es-ES" b="1" kern="0" dirty="0">
                <a:solidFill>
                  <a:srgbClr val="0070C0"/>
                </a:solidFill>
                <a:latin typeface="Calibri"/>
              </a:rPr>
              <a:t> (1</a:t>
            </a:r>
            <a:r>
              <a:rPr lang="es-ES" b="1" kern="0" dirty="0" smtClean="0">
                <a:solidFill>
                  <a:srgbClr val="0070C0"/>
                </a:solidFill>
                <a:latin typeface="Calibri"/>
              </a:rPr>
              <a:t>)</a:t>
            </a:r>
          </a:p>
          <a:p>
            <a:pPr fontAlgn="auto">
              <a:lnSpc>
                <a:spcPct val="100000"/>
              </a:lnSpc>
              <a:spcBef>
                <a:spcPts val="0"/>
              </a:spcBef>
              <a:spcAft>
                <a:spcPts val="0"/>
              </a:spcAft>
              <a:buClrTx/>
              <a:buSzTx/>
              <a:buFontTx/>
              <a:buNone/>
            </a:pPr>
            <a:endParaRPr lang="es-ES" kern="0" dirty="0">
              <a:solidFill>
                <a:srgbClr val="0070C0"/>
              </a:solidFill>
              <a:latin typeface="Calibri"/>
            </a:endParaRPr>
          </a:p>
          <a:p>
            <a:pPr fontAlgn="auto">
              <a:lnSpc>
                <a:spcPct val="100000"/>
              </a:lnSpc>
              <a:spcBef>
                <a:spcPts val="0"/>
              </a:spcBef>
              <a:spcAft>
                <a:spcPts val="0"/>
              </a:spcAft>
              <a:buClrTx/>
              <a:buSzTx/>
              <a:buFontTx/>
              <a:buNone/>
            </a:pPr>
            <a:endParaRPr lang="es-ES" kern="0" dirty="0" smtClean="0">
              <a:solidFill>
                <a:srgbClr val="0070C0"/>
              </a:solidFill>
              <a:latin typeface="Calibri"/>
            </a:endParaRPr>
          </a:p>
          <a:p>
            <a:pPr fontAlgn="auto">
              <a:lnSpc>
                <a:spcPct val="100000"/>
              </a:lnSpc>
              <a:spcBef>
                <a:spcPts val="0"/>
              </a:spcBef>
              <a:spcAft>
                <a:spcPts val="0"/>
              </a:spcAft>
              <a:buClrTx/>
              <a:buSzTx/>
              <a:buFontTx/>
              <a:buNone/>
            </a:pPr>
            <a:endParaRPr lang="es-ES" kern="0" dirty="0">
              <a:solidFill>
                <a:srgbClr val="0070C0"/>
              </a:solidFill>
              <a:latin typeface="Calibri"/>
            </a:endParaRPr>
          </a:p>
          <a:p>
            <a:pPr fontAlgn="auto">
              <a:lnSpc>
                <a:spcPct val="100000"/>
              </a:lnSpc>
              <a:spcBef>
                <a:spcPts val="0"/>
              </a:spcBef>
              <a:spcAft>
                <a:spcPts val="0"/>
              </a:spcAft>
              <a:buClrTx/>
              <a:buSzTx/>
              <a:buFontTx/>
              <a:buNone/>
            </a:pPr>
            <a:endParaRPr lang="es-ES" kern="0" dirty="0">
              <a:solidFill>
                <a:srgbClr val="0070C0"/>
              </a:solidFill>
              <a:latin typeface="Calibri"/>
            </a:endParaRPr>
          </a:p>
        </p:txBody>
      </p:sp>
      <p:sp>
        <p:nvSpPr>
          <p:cNvPr id="8" name="CuadroTexto 7"/>
          <p:cNvSpPr txBox="1"/>
          <p:nvPr/>
        </p:nvSpPr>
        <p:spPr>
          <a:xfrm>
            <a:off x="5508105" y="1868632"/>
            <a:ext cx="3635896" cy="1200329"/>
          </a:xfrm>
          <a:prstGeom prst="rect">
            <a:avLst/>
          </a:prstGeom>
          <a:noFill/>
        </p:spPr>
        <p:txBody>
          <a:bodyPr wrap="square" rtlCol="0">
            <a:spAutoFit/>
          </a:bodyPr>
          <a:lstStyle/>
          <a:p>
            <a:pPr marL="342900" indent="-342900" fontAlgn="auto">
              <a:lnSpc>
                <a:spcPct val="100000"/>
              </a:lnSpc>
              <a:spcBef>
                <a:spcPts val="0"/>
              </a:spcBef>
              <a:spcAft>
                <a:spcPts val="0"/>
              </a:spcAft>
              <a:buClrTx/>
              <a:buSzTx/>
              <a:buFont typeface="Courier New" panose="02070309020205020404" pitchFamily="49" charset="0"/>
              <a:buChar char="o"/>
            </a:pPr>
            <a:r>
              <a:rPr lang="es-ES" b="1" kern="0" dirty="0" err="1">
                <a:solidFill>
                  <a:srgbClr val="70AD47">
                    <a:lumMod val="75000"/>
                  </a:srgbClr>
                </a:solidFill>
                <a:latin typeface="Calibri"/>
              </a:rPr>
              <a:t>utilities</a:t>
            </a:r>
            <a:r>
              <a:rPr lang="es-ES" b="1" kern="0" dirty="0">
                <a:solidFill>
                  <a:srgbClr val="70AD47">
                    <a:lumMod val="75000"/>
                  </a:srgbClr>
                </a:solidFill>
                <a:latin typeface="Calibri"/>
              </a:rPr>
              <a:t> (1)</a:t>
            </a:r>
          </a:p>
          <a:p>
            <a:pPr marL="342900" indent="-342900" fontAlgn="auto">
              <a:lnSpc>
                <a:spcPct val="100000"/>
              </a:lnSpc>
              <a:spcBef>
                <a:spcPts val="0"/>
              </a:spcBef>
              <a:spcAft>
                <a:spcPts val="0"/>
              </a:spcAft>
              <a:buClrTx/>
              <a:buSzTx/>
              <a:buFont typeface="Courier New" panose="02070309020205020404" pitchFamily="49" charset="0"/>
              <a:buChar char="o"/>
            </a:pPr>
            <a:endParaRPr lang="es-ES" b="1" kern="0" dirty="0">
              <a:solidFill>
                <a:srgbClr val="70AD47">
                  <a:lumMod val="75000"/>
                </a:srgbClr>
              </a:solidFill>
              <a:latin typeface="Calibri"/>
            </a:endParaRPr>
          </a:p>
          <a:p>
            <a:pPr marL="342900" indent="-342900" fontAlgn="auto">
              <a:lnSpc>
                <a:spcPct val="100000"/>
              </a:lnSpc>
              <a:spcBef>
                <a:spcPts val="0"/>
              </a:spcBef>
              <a:spcAft>
                <a:spcPts val="0"/>
              </a:spcAft>
              <a:buClrTx/>
              <a:buSzTx/>
              <a:buFont typeface="Courier New" panose="02070309020205020404" pitchFamily="49" charset="0"/>
              <a:buChar char="o"/>
            </a:pPr>
            <a:r>
              <a:rPr lang="es-ES" b="1" kern="0" dirty="0">
                <a:solidFill>
                  <a:srgbClr val="70AD47">
                    <a:lumMod val="75000"/>
                  </a:srgbClr>
                </a:solidFill>
                <a:latin typeface="Calibri"/>
              </a:rPr>
              <a:t>fuel </a:t>
            </a:r>
            <a:r>
              <a:rPr lang="es-ES" b="1" kern="0" dirty="0" err="1">
                <a:solidFill>
                  <a:srgbClr val="70AD47">
                    <a:lumMod val="75000"/>
                  </a:srgbClr>
                </a:solidFill>
                <a:latin typeface="Calibri"/>
              </a:rPr>
              <a:t>cycle</a:t>
            </a:r>
            <a:r>
              <a:rPr lang="es-ES" b="1" kern="0" dirty="0">
                <a:solidFill>
                  <a:srgbClr val="70AD47">
                    <a:lumMod val="75000"/>
                  </a:srgbClr>
                </a:solidFill>
                <a:latin typeface="Calibri"/>
              </a:rPr>
              <a:t> </a:t>
            </a:r>
            <a:r>
              <a:rPr lang="es-ES" b="1" kern="0" dirty="0" err="1">
                <a:solidFill>
                  <a:srgbClr val="70AD47">
                    <a:lumMod val="75000"/>
                  </a:srgbClr>
                </a:solidFill>
                <a:latin typeface="Calibri"/>
              </a:rPr>
              <a:t>companies</a:t>
            </a:r>
            <a:r>
              <a:rPr lang="es-ES" b="1" kern="0" dirty="0">
                <a:solidFill>
                  <a:srgbClr val="70AD47">
                    <a:lumMod val="75000"/>
                  </a:srgbClr>
                </a:solidFill>
                <a:latin typeface="Calibri"/>
              </a:rPr>
              <a:t> (1)</a:t>
            </a:r>
          </a:p>
        </p:txBody>
      </p:sp>
      <p:sp>
        <p:nvSpPr>
          <p:cNvPr id="10" name="CuadroTexto 9"/>
          <p:cNvSpPr txBox="1"/>
          <p:nvPr/>
        </p:nvSpPr>
        <p:spPr>
          <a:xfrm>
            <a:off x="4068653" y="3774448"/>
            <a:ext cx="4719387" cy="2308324"/>
          </a:xfrm>
          <a:prstGeom prst="rect">
            <a:avLst/>
          </a:prstGeom>
          <a:noFill/>
        </p:spPr>
        <p:txBody>
          <a:bodyPr wrap="square" rtlCol="0">
            <a:spAutoFit/>
          </a:bodyPr>
          <a:lstStyle/>
          <a:p>
            <a:pPr marL="342900" indent="-342900" fontAlgn="auto">
              <a:lnSpc>
                <a:spcPct val="100000"/>
              </a:lnSpc>
              <a:spcBef>
                <a:spcPts val="0"/>
              </a:spcBef>
              <a:spcAft>
                <a:spcPts val="0"/>
              </a:spcAft>
              <a:buClrTx/>
              <a:buSzTx/>
              <a:buFont typeface="Wingdings" pitchFamily="2" charset="2"/>
              <a:buChar char="v"/>
            </a:pPr>
            <a:r>
              <a:rPr lang="es-ES" b="1" kern="0" dirty="0" err="1" smtClean="0">
                <a:solidFill>
                  <a:srgbClr val="7030A0"/>
                </a:solidFill>
                <a:latin typeface="Calibri"/>
              </a:rPr>
              <a:t>universities</a:t>
            </a:r>
            <a:r>
              <a:rPr lang="es-ES" b="1" kern="0" dirty="0" smtClean="0">
                <a:solidFill>
                  <a:srgbClr val="7030A0"/>
                </a:solidFill>
                <a:latin typeface="Calibri"/>
              </a:rPr>
              <a:t> </a:t>
            </a:r>
            <a:r>
              <a:rPr lang="es-ES" b="1" kern="0" dirty="0">
                <a:solidFill>
                  <a:srgbClr val="7030A0"/>
                </a:solidFill>
                <a:latin typeface="Calibri"/>
              </a:rPr>
              <a:t>(6)</a:t>
            </a:r>
          </a:p>
          <a:p>
            <a:pPr marL="342900" indent="-342900" fontAlgn="auto">
              <a:lnSpc>
                <a:spcPct val="100000"/>
              </a:lnSpc>
              <a:spcBef>
                <a:spcPts val="0"/>
              </a:spcBef>
              <a:spcAft>
                <a:spcPts val="0"/>
              </a:spcAft>
              <a:buClrTx/>
              <a:buSzTx/>
              <a:buFont typeface="Wingdings" pitchFamily="2" charset="2"/>
              <a:buChar char="v"/>
            </a:pPr>
            <a:endParaRPr lang="es-ES" b="1" kern="0" dirty="0">
              <a:solidFill>
                <a:srgbClr val="7030A0"/>
              </a:solidFill>
              <a:latin typeface="Calibri"/>
            </a:endParaRPr>
          </a:p>
          <a:p>
            <a:pPr marL="342900" indent="-342900" fontAlgn="auto">
              <a:lnSpc>
                <a:spcPct val="100000"/>
              </a:lnSpc>
              <a:spcBef>
                <a:spcPts val="0"/>
              </a:spcBef>
              <a:spcAft>
                <a:spcPts val="0"/>
              </a:spcAft>
              <a:buClrTx/>
              <a:buSzTx/>
              <a:buFont typeface="Wingdings" pitchFamily="2" charset="2"/>
              <a:buChar char="v"/>
            </a:pPr>
            <a:r>
              <a:rPr lang="es-ES" b="1" kern="0" dirty="0">
                <a:solidFill>
                  <a:srgbClr val="7030A0"/>
                </a:solidFill>
                <a:latin typeface="Calibri"/>
              </a:rPr>
              <a:t>R&amp;D </a:t>
            </a:r>
            <a:r>
              <a:rPr lang="es-ES" b="1" kern="0" dirty="0" err="1" smtClean="0">
                <a:solidFill>
                  <a:srgbClr val="7030A0"/>
                </a:solidFill>
                <a:latin typeface="Calibri"/>
              </a:rPr>
              <a:t>institutions</a:t>
            </a:r>
            <a:r>
              <a:rPr lang="es-ES" b="1" kern="0" dirty="0" smtClean="0">
                <a:solidFill>
                  <a:srgbClr val="7030A0"/>
                </a:solidFill>
                <a:latin typeface="Calibri"/>
              </a:rPr>
              <a:t> </a:t>
            </a:r>
            <a:r>
              <a:rPr lang="es-ES" b="1" kern="0" dirty="0">
                <a:solidFill>
                  <a:srgbClr val="7030A0"/>
                </a:solidFill>
                <a:latin typeface="Calibri"/>
              </a:rPr>
              <a:t>+ </a:t>
            </a:r>
            <a:r>
              <a:rPr lang="es-ES" b="1" kern="0" dirty="0" err="1">
                <a:solidFill>
                  <a:srgbClr val="7030A0"/>
                </a:solidFill>
                <a:latin typeface="Calibri"/>
              </a:rPr>
              <a:t>technological</a:t>
            </a:r>
            <a:r>
              <a:rPr lang="es-ES" b="1" kern="0" dirty="0">
                <a:solidFill>
                  <a:srgbClr val="7030A0"/>
                </a:solidFill>
                <a:latin typeface="Calibri"/>
              </a:rPr>
              <a:t> centers (2)</a:t>
            </a:r>
          </a:p>
          <a:p>
            <a:pPr marL="342900" indent="-342900" fontAlgn="auto">
              <a:lnSpc>
                <a:spcPct val="100000"/>
              </a:lnSpc>
              <a:spcBef>
                <a:spcPts val="0"/>
              </a:spcBef>
              <a:spcAft>
                <a:spcPts val="0"/>
              </a:spcAft>
              <a:buClrTx/>
              <a:buSzTx/>
              <a:buFont typeface="Wingdings" pitchFamily="2" charset="2"/>
              <a:buChar char="v"/>
            </a:pPr>
            <a:endParaRPr lang="es-ES" b="1" kern="0" dirty="0">
              <a:solidFill>
                <a:srgbClr val="7030A0"/>
              </a:solidFill>
              <a:latin typeface="Calibri"/>
            </a:endParaRPr>
          </a:p>
          <a:p>
            <a:pPr marL="342900" indent="-342900" fontAlgn="auto">
              <a:lnSpc>
                <a:spcPct val="100000"/>
              </a:lnSpc>
              <a:spcBef>
                <a:spcPts val="0"/>
              </a:spcBef>
              <a:spcAft>
                <a:spcPts val="0"/>
              </a:spcAft>
              <a:buClrTx/>
              <a:buSzTx/>
              <a:buFont typeface="Wingdings" pitchFamily="2" charset="2"/>
              <a:buChar char="v"/>
            </a:pPr>
            <a:r>
              <a:rPr lang="es-ES" b="1" kern="0" dirty="0" err="1" smtClean="0">
                <a:solidFill>
                  <a:srgbClr val="7030A0"/>
                </a:solidFill>
                <a:latin typeface="Calibri"/>
              </a:rPr>
              <a:t>services</a:t>
            </a:r>
            <a:r>
              <a:rPr lang="es-ES" b="1" kern="0" dirty="0" smtClean="0">
                <a:solidFill>
                  <a:srgbClr val="7030A0"/>
                </a:solidFill>
                <a:latin typeface="Calibri"/>
              </a:rPr>
              <a:t> </a:t>
            </a:r>
            <a:r>
              <a:rPr lang="es-ES" b="1" kern="0" dirty="0" err="1">
                <a:solidFill>
                  <a:srgbClr val="7030A0"/>
                </a:solidFill>
                <a:latin typeface="Calibri"/>
              </a:rPr>
              <a:t>companies</a:t>
            </a:r>
            <a:r>
              <a:rPr lang="es-ES" b="1" kern="0" dirty="0">
                <a:solidFill>
                  <a:srgbClr val="7030A0"/>
                </a:solidFill>
                <a:latin typeface="Calibri"/>
              </a:rPr>
              <a:t> (3)</a:t>
            </a:r>
          </a:p>
        </p:txBody>
      </p:sp>
      <p:sp>
        <p:nvSpPr>
          <p:cNvPr id="11" name="CuadroTexto 10"/>
          <p:cNvSpPr txBox="1"/>
          <p:nvPr/>
        </p:nvSpPr>
        <p:spPr>
          <a:xfrm rot="9199366" flipV="1">
            <a:off x="-235117" y="882267"/>
            <a:ext cx="9192220" cy="3416320"/>
          </a:xfrm>
          <a:prstGeom prst="rect">
            <a:avLst/>
          </a:prstGeom>
          <a:noFill/>
        </p:spPr>
        <p:txBody>
          <a:bodyPr wrap="square" rtlCol="0">
            <a:spAutoFit/>
          </a:bodyPr>
          <a:lstStyle/>
          <a:p>
            <a:pPr algn="ctr" fontAlgn="auto">
              <a:lnSpc>
                <a:spcPct val="100000"/>
              </a:lnSpc>
              <a:spcBef>
                <a:spcPts val="0"/>
              </a:spcBef>
              <a:spcAft>
                <a:spcPts val="0"/>
              </a:spcAft>
              <a:buClrTx/>
              <a:buSzTx/>
              <a:buFontTx/>
              <a:buNone/>
            </a:pPr>
            <a:r>
              <a:rPr lang="es-ES" sz="5400" b="1" i="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rPr>
              <a:t>16 </a:t>
            </a:r>
            <a:r>
              <a:rPr lang="es-ES" sz="5400" b="1" i="1"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rPr>
              <a:t>members</a:t>
            </a:r>
            <a:endParaRPr lang="es-ES" sz="5400" b="1" i="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endParaRPr>
          </a:p>
          <a:p>
            <a:pPr algn="ctr" fontAlgn="auto">
              <a:lnSpc>
                <a:spcPct val="100000"/>
              </a:lnSpc>
              <a:spcBef>
                <a:spcPts val="0"/>
              </a:spcBef>
              <a:spcAft>
                <a:spcPts val="0"/>
              </a:spcAft>
              <a:buClrTx/>
              <a:buSzTx/>
              <a:buFontTx/>
              <a:buNone/>
            </a:pPr>
            <a:r>
              <a:rPr lang="es-ES" sz="5400" b="1" i="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rPr>
              <a:t>8 CEIDEN sub-</a:t>
            </a:r>
            <a:r>
              <a:rPr lang="es-ES" sz="5400" b="1" i="1"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rPr>
              <a:t>sectors</a:t>
            </a:r>
            <a:endParaRPr lang="es-ES" sz="5400" b="1" i="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endParaRPr>
          </a:p>
          <a:p>
            <a:pPr algn="ctr" fontAlgn="auto">
              <a:lnSpc>
                <a:spcPct val="100000"/>
              </a:lnSpc>
              <a:spcBef>
                <a:spcPts val="0"/>
              </a:spcBef>
              <a:spcAft>
                <a:spcPts val="0"/>
              </a:spcAft>
              <a:buClrTx/>
              <a:buSzTx/>
              <a:buFontTx/>
              <a:buNone/>
            </a:pPr>
            <a:r>
              <a:rPr lang="es-ES" sz="5400" b="1" i="1"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rPr>
              <a:t>all</a:t>
            </a:r>
            <a:r>
              <a:rPr lang="es-ES" sz="5400" b="1" i="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rPr>
              <a:t> </a:t>
            </a:r>
            <a:r>
              <a:rPr lang="es-ES" sz="5400" b="1" i="1"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rPr>
              <a:t>the</a:t>
            </a:r>
            <a:r>
              <a:rPr lang="es-ES" sz="5400" b="1" i="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rPr>
              <a:t> </a:t>
            </a:r>
            <a:r>
              <a:rPr lang="es-ES" sz="5400" b="1" i="1"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rPr>
              <a:t>actors</a:t>
            </a:r>
            <a:r>
              <a:rPr lang="es-ES" sz="5400" b="1" i="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rPr>
              <a:t> in E&amp;T </a:t>
            </a:r>
            <a:r>
              <a:rPr lang="es-ES" sz="5400" b="1" i="1"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rPr>
              <a:t>field</a:t>
            </a:r>
            <a:r>
              <a:rPr lang="es-ES" sz="5400" b="1" i="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rPr>
              <a:t> </a:t>
            </a:r>
            <a:r>
              <a:rPr lang="es-ES" sz="5400" b="1" i="1"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rPr>
              <a:t>represented</a:t>
            </a:r>
            <a:r>
              <a:rPr lang="es-ES" sz="5400" b="1" i="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rPr>
              <a:t> </a:t>
            </a:r>
            <a:endParaRPr lang="es-ES" sz="5400" b="1" i="1" dirty="0">
              <a:ln w="18000">
                <a:solidFill>
                  <a:schemeClr val="accent2">
                    <a:satMod val="140000"/>
                  </a:schemeClr>
                </a:solidFill>
                <a:prstDash val="solid"/>
                <a:miter lim="800000"/>
              </a:ln>
              <a:noFill/>
              <a:effectLst>
                <a:outerShdw blurRad="25500" dist="23000" dir="7020000" algn="tl">
                  <a:srgbClr val="000000">
                    <a:alpha val="50000"/>
                  </a:srgbClr>
                </a:outerShdw>
              </a:effectLst>
              <a:latin typeface="Calibri"/>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 y="1781382"/>
            <a:ext cx="2782301" cy="1325559"/>
          </a:xfrm>
        </p:spPr>
        <p:txBody>
          <a:bodyPr>
            <a:noAutofit/>
          </a:bodyPr>
          <a:lstStyle/>
          <a:p>
            <a:pPr algn="ctr">
              <a:lnSpc>
                <a:spcPct val="100000"/>
              </a:lnSpc>
            </a:pPr>
            <a:r>
              <a:rPr lang="en-GB" b="1" kern="0" dirty="0" smtClean="0">
                <a:solidFill>
                  <a:srgbClr val="0070C0"/>
                </a:solidFill>
                <a:latin typeface="Calibri"/>
                <a:ea typeface="+mn-ea"/>
                <a:cs typeface="+mn-cs"/>
              </a:rPr>
              <a:t/>
            </a:r>
            <a:br>
              <a:rPr lang="en-GB" b="1" kern="0" dirty="0" smtClean="0">
                <a:solidFill>
                  <a:srgbClr val="0070C0"/>
                </a:solidFill>
                <a:latin typeface="Calibri"/>
                <a:ea typeface="+mn-ea"/>
                <a:cs typeface="+mn-cs"/>
              </a:rPr>
            </a:br>
            <a:r>
              <a:rPr lang="en-GB" b="1" kern="0" dirty="0" smtClean="0">
                <a:solidFill>
                  <a:srgbClr val="0070C0"/>
                </a:solidFill>
                <a:latin typeface="Calibri"/>
                <a:ea typeface="+mn-ea"/>
                <a:cs typeface="+mn-cs"/>
              </a:rPr>
              <a:t/>
            </a:r>
            <a:br>
              <a:rPr lang="en-GB" b="1" kern="0" dirty="0" smtClean="0">
                <a:solidFill>
                  <a:srgbClr val="0070C0"/>
                </a:solidFill>
                <a:latin typeface="Calibri"/>
                <a:ea typeface="+mn-ea"/>
                <a:cs typeface="+mn-cs"/>
              </a:rPr>
            </a:br>
            <a:r>
              <a:rPr lang="en-GB" sz="4800" b="1" kern="0" dirty="0" smtClean="0">
                <a:solidFill>
                  <a:srgbClr val="0070C0"/>
                </a:solidFill>
                <a:latin typeface="Calibri"/>
                <a:ea typeface="+mn-ea"/>
                <a:cs typeface="+mn-cs"/>
              </a:rPr>
              <a:t>F+</a:t>
            </a:r>
            <a:r>
              <a:rPr lang="en-GB" sz="3600" b="1" kern="0" dirty="0">
                <a:solidFill>
                  <a:srgbClr val="0070C0"/>
                </a:solidFill>
                <a:latin typeface="Calibri"/>
                <a:ea typeface="+mn-ea"/>
                <a:cs typeface="+mn-cs"/>
              </a:rPr>
              <a:t/>
            </a:r>
            <a:br>
              <a:rPr lang="en-GB" sz="3600" b="1" kern="0" dirty="0">
                <a:solidFill>
                  <a:srgbClr val="0070C0"/>
                </a:solidFill>
                <a:latin typeface="Calibri"/>
                <a:ea typeface="+mn-ea"/>
                <a:cs typeface="+mn-cs"/>
              </a:rPr>
            </a:br>
            <a:r>
              <a:rPr lang="en-GB" sz="3600" b="1" kern="0" dirty="0" smtClean="0">
                <a:solidFill>
                  <a:srgbClr val="0070C0"/>
                </a:solidFill>
                <a:latin typeface="Calibri"/>
                <a:ea typeface="+mn-ea"/>
                <a:cs typeface="+mn-cs"/>
              </a:rPr>
              <a:t>international</a:t>
            </a:r>
            <a:br>
              <a:rPr lang="en-GB" sz="3600" b="1" kern="0" dirty="0" smtClean="0">
                <a:solidFill>
                  <a:srgbClr val="0070C0"/>
                </a:solidFill>
                <a:latin typeface="Calibri"/>
                <a:ea typeface="+mn-ea"/>
                <a:cs typeface="+mn-cs"/>
              </a:rPr>
            </a:br>
            <a:r>
              <a:rPr lang="en-GB" sz="3600" b="1" kern="0" dirty="0">
                <a:solidFill>
                  <a:srgbClr val="0070C0"/>
                </a:solidFill>
                <a:latin typeface="Calibri"/>
                <a:ea typeface="+mn-ea"/>
                <a:cs typeface="+mn-cs"/>
              </a:rPr>
              <a:t>networking</a:t>
            </a:r>
            <a:endParaRPr lang="en-GB" sz="3600" b="1" kern="0" dirty="0">
              <a:solidFill>
                <a:srgbClr val="0070C0"/>
              </a:solidFill>
              <a:latin typeface="Calibri"/>
              <a:ea typeface="+mn-ea"/>
              <a:cs typeface="+mn-cs"/>
            </a:endParaRPr>
          </a:p>
        </p:txBody>
      </p:sp>
      <p:sp>
        <p:nvSpPr>
          <p:cNvPr id="3" name="Marcador de contenido 2"/>
          <p:cNvSpPr>
            <a:spLocks noGrp="1"/>
          </p:cNvSpPr>
          <p:nvPr>
            <p:ph idx="1"/>
          </p:nvPr>
        </p:nvSpPr>
        <p:spPr>
          <a:xfrm>
            <a:off x="2980894" y="389380"/>
            <a:ext cx="5486400" cy="3624009"/>
          </a:xfrm>
        </p:spPr>
        <p:txBody>
          <a:bodyPr/>
          <a:lstStyle/>
          <a:p>
            <a:pPr marL="0" indent="0" algn="just">
              <a:buNone/>
            </a:pPr>
            <a:endParaRPr lang="es-ES" sz="2800" dirty="0"/>
          </a:p>
          <a:p>
            <a:pPr marL="0" indent="0" algn="just">
              <a:buNone/>
            </a:pPr>
            <a:endParaRPr lang="es-ES" sz="2800" dirty="0" smtClean="0"/>
          </a:p>
          <a:p>
            <a:pPr marL="0" indent="0" algn="just">
              <a:buNone/>
            </a:pPr>
            <a:endParaRPr lang="es-ES" sz="2800" dirty="0"/>
          </a:p>
          <a:p>
            <a:pPr marL="0" indent="0" algn="just">
              <a:buNone/>
            </a:pPr>
            <a:endParaRPr lang="es-ES" sz="2800" dirty="0" smtClean="0"/>
          </a:p>
          <a:p>
            <a:r>
              <a:rPr lang="es-ES" dirty="0" smtClean="0"/>
              <a:t> </a:t>
            </a:r>
          </a:p>
          <a:p>
            <a:endParaRPr lang="es-ES" dirty="0"/>
          </a:p>
          <a:p>
            <a:pPr marL="0" indent="0">
              <a:buNone/>
            </a:pPr>
            <a:endParaRPr lang="en-GB" dirty="0"/>
          </a:p>
        </p:txBody>
      </p:sp>
      <p:pic>
        <p:nvPicPr>
          <p:cNvPr id="4" name="Imagen 3"/>
          <p:cNvPicPr>
            <a:picLocks noChangeAspect="1"/>
          </p:cNvPicPr>
          <p:nvPr/>
        </p:nvPicPr>
        <p:blipFill>
          <a:blip r:embed="rId2" cstate="print"/>
          <a:stretch>
            <a:fillRect/>
          </a:stretch>
        </p:blipFill>
        <p:spPr>
          <a:xfrm>
            <a:off x="3019306" y="1037246"/>
            <a:ext cx="785813" cy="1047750"/>
          </a:xfrm>
          <a:prstGeom prst="rect">
            <a:avLst/>
          </a:prstGeom>
        </p:spPr>
      </p:pic>
      <p:pic>
        <p:nvPicPr>
          <p:cNvPr id="5" name="Imagen 4"/>
          <p:cNvPicPr>
            <a:picLocks noChangeAspect="1"/>
          </p:cNvPicPr>
          <p:nvPr/>
        </p:nvPicPr>
        <p:blipFill>
          <a:blip r:embed="rId3" cstate="print"/>
          <a:stretch>
            <a:fillRect/>
          </a:stretch>
        </p:blipFill>
        <p:spPr>
          <a:xfrm>
            <a:off x="3754760" y="236886"/>
            <a:ext cx="1658955" cy="777339"/>
          </a:xfrm>
          <a:prstGeom prst="rect">
            <a:avLst/>
          </a:prstGeom>
        </p:spPr>
      </p:pic>
      <p:pic>
        <p:nvPicPr>
          <p:cNvPr id="1026" name="Picture 2" descr="http://www.foroiberam.org/documents/193375/193717/hiper-logo.png/3e24327a-c88b-4e7b-ba08-6c24257279d1?t=135411940910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33677" y="4172356"/>
            <a:ext cx="1811544" cy="1610261"/>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n 6"/>
          <p:cNvPicPr>
            <a:picLocks noChangeAspect="1"/>
          </p:cNvPicPr>
          <p:nvPr/>
        </p:nvPicPr>
        <p:blipFill>
          <a:blip r:embed="rId5" cstate="print"/>
          <a:stretch>
            <a:fillRect/>
          </a:stretch>
        </p:blipFill>
        <p:spPr>
          <a:xfrm>
            <a:off x="2998544" y="2595343"/>
            <a:ext cx="1123121" cy="1497495"/>
          </a:xfrm>
          <a:prstGeom prst="rect">
            <a:avLst/>
          </a:prstGeom>
        </p:spPr>
      </p:pic>
      <p:pic>
        <p:nvPicPr>
          <p:cNvPr id="8" name="Imagen 7"/>
          <p:cNvPicPr>
            <a:picLocks noChangeAspect="1"/>
          </p:cNvPicPr>
          <p:nvPr/>
        </p:nvPicPr>
        <p:blipFill>
          <a:blip r:embed="rId6" cstate="print"/>
          <a:stretch>
            <a:fillRect/>
          </a:stretch>
        </p:blipFill>
        <p:spPr>
          <a:xfrm>
            <a:off x="7022317" y="957453"/>
            <a:ext cx="1678073" cy="856757"/>
          </a:xfrm>
          <a:prstGeom prst="rect">
            <a:avLst/>
          </a:prstGeom>
        </p:spPr>
      </p:pic>
      <p:pic>
        <p:nvPicPr>
          <p:cNvPr id="9" name="Imagen 8"/>
          <p:cNvPicPr>
            <a:picLocks noChangeAspect="1"/>
          </p:cNvPicPr>
          <p:nvPr/>
        </p:nvPicPr>
        <p:blipFill>
          <a:blip r:embed="rId7" cstate="print"/>
          <a:stretch>
            <a:fillRect/>
          </a:stretch>
        </p:blipFill>
        <p:spPr>
          <a:xfrm>
            <a:off x="6496561" y="2968792"/>
            <a:ext cx="2167511" cy="617014"/>
          </a:xfrm>
          <a:prstGeom prst="rect">
            <a:avLst/>
          </a:prstGeom>
        </p:spPr>
      </p:pic>
      <p:pic>
        <p:nvPicPr>
          <p:cNvPr id="10" name="Imagen 9"/>
          <p:cNvPicPr>
            <a:picLocks noChangeAspect="1"/>
          </p:cNvPicPr>
          <p:nvPr/>
        </p:nvPicPr>
        <p:blipFill>
          <a:blip r:embed="rId8" cstate="print"/>
          <a:stretch>
            <a:fillRect/>
          </a:stretch>
        </p:blipFill>
        <p:spPr>
          <a:xfrm>
            <a:off x="5487348" y="4115742"/>
            <a:ext cx="2786063" cy="1666875"/>
          </a:xfrm>
          <a:prstGeom prst="rect">
            <a:avLst/>
          </a:prstGeom>
        </p:spPr>
      </p:pic>
      <p:pic>
        <p:nvPicPr>
          <p:cNvPr id="11" name="Imagen 10"/>
          <p:cNvPicPr>
            <a:picLocks noChangeAspect="1"/>
          </p:cNvPicPr>
          <p:nvPr/>
        </p:nvPicPr>
        <p:blipFill>
          <a:blip r:embed="rId9" cstate="print"/>
          <a:stretch>
            <a:fillRect/>
          </a:stretch>
        </p:blipFill>
        <p:spPr>
          <a:xfrm>
            <a:off x="4666813" y="1637578"/>
            <a:ext cx="1785938" cy="2438400"/>
          </a:xfrm>
          <a:prstGeom prst="rect">
            <a:avLst/>
          </a:prstGeom>
        </p:spPr>
      </p:pic>
      <p:pic>
        <p:nvPicPr>
          <p:cNvPr id="6" name="Imagen 5"/>
          <p:cNvPicPr>
            <a:picLocks noChangeAspect="1"/>
          </p:cNvPicPr>
          <p:nvPr/>
        </p:nvPicPr>
        <p:blipFill>
          <a:blip r:embed="rId10" cstate="print"/>
          <a:stretch>
            <a:fillRect/>
          </a:stretch>
        </p:blipFill>
        <p:spPr>
          <a:xfrm>
            <a:off x="5830396" y="188640"/>
            <a:ext cx="2099960" cy="952709"/>
          </a:xfrm>
          <a:prstGeom prst="rect">
            <a:avLst/>
          </a:prstGeom>
        </p:spPr>
      </p:pic>
      <p:pic>
        <p:nvPicPr>
          <p:cNvPr id="13" name="Imagen 4"/>
          <p:cNvPicPr>
            <a:picLocks noChangeAspect="1"/>
          </p:cNvPicPr>
          <p:nvPr/>
        </p:nvPicPr>
        <p:blipFill>
          <a:blip r:embed="rId11" cstate="print"/>
          <a:stretch>
            <a:fillRect/>
          </a:stretch>
        </p:blipFill>
        <p:spPr>
          <a:xfrm>
            <a:off x="2" y="6114336"/>
            <a:ext cx="9143997" cy="764932"/>
          </a:xfrm>
          <a:prstGeom prst="rect">
            <a:avLst/>
          </a:prstGeom>
          <a:noFill/>
          <a:ln cap="flat">
            <a:noFill/>
          </a:ln>
        </p:spPr>
      </p:pic>
      <p:pic>
        <p:nvPicPr>
          <p:cNvPr id="14" name="Imagen 6"/>
          <p:cNvPicPr>
            <a:picLocks noChangeAspect="1"/>
          </p:cNvPicPr>
          <p:nvPr/>
        </p:nvPicPr>
        <p:blipFill>
          <a:blip r:embed="rId12" cstate="print"/>
          <a:stretch>
            <a:fillRect/>
          </a:stretch>
        </p:blipFill>
        <p:spPr>
          <a:xfrm>
            <a:off x="8006833" y="6021288"/>
            <a:ext cx="781208" cy="857987"/>
          </a:xfrm>
          <a:prstGeom prst="rect">
            <a:avLst/>
          </a:prstGeom>
          <a:noFill/>
          <a:ln cap="flat">
            <a:noFill/>
          </a:ln>
        </p:spPr>
      </p:pic>
    </p:spTree>
    <p:extLst>
      <p:ext uri="{BB962C8B-B14F-4D97-AF65-F5344CB8AC3E}">
        <p14:creationId xmlns:p14="http://schemas.microsoft.com/office/powerpoint/2010/main" val="20089763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pPr algn="ctr"/>
            <a:r>
              <a:rPr lang="es-ES" sz="4000" b="1" kern="0" dirty="0">
                <a:solidFill>
                  <a:srgbClr val="0070C0"/>
                </a:solidFill>
                <a:latin typeface="Calibri"/>
                <a:ea typeface="+mn-ea"/>
                <a:cs typeface="+mn-cs"/>
              </a:rPr>
              <a:t>F+ </a:t>
            </a:r>
            <a:r>
              <a:rPr lang="es-ES" sz="4000" b="1" kern="0" dirty="0" err="1">
                <a:solidFill>
                  <a:srgbClr val="0070C0"/>
                </a:solidFill>
                <a:latin typeface="Calibri"/>
                <a:ea typeface="+mn-ea"/>
                <a:cs typeface="+mn-cs"/>
              </a:rPr>
              <a:t>objectives</a:t>
            </a:r>
            <a:endParaRPr lang="en-GB" sz="4000" b="1" kern="0" dirty="0">
              <a:solidFill>
                <a:srgbClr val="0070C0"/>
              </a:solidFill>
              <a:latin typeface="Calibri"/>
              <a:ea typeface="+mn-ea"/>
              <a:cs typeface="+mn-cs"/>
            </a:endParaRPr>
          </a:p>
        </p:txBody>
      </p:sp>
      <p:sp>
        <p:nvSpPr>
          <p:cNvPr id="3" name="Marcador de contenido 2"/>
          <p:cNvSpPr>
            <a:spLocks noGrp="1"/>
          </p:cNvSpPr>
          <p:nvPr>
            <p:ph idx="1"/>
          </p:nvPr>
        </p:nvSpPr>
        <p:spPr>
          <a:xfrm>
            <a:off x="529391" y="1772816"/>
            <a:ext cx="7886700" cy="4351336"/>
          </a:xfrm>
        </p:spPr>
        <p:txBody>
          <a:bodyPr>
            <a:normAutofit fontScale="92500" lnSpcReduction="20000"/>
          </a:bodyPr>
          <a:lstStyle/>
          <a:p>
            <a:pPr marL="457200" indent="-457200">
              <a:buFont typeface="+mj-lt"/>
              <a:buAutoNum type="arabicPeriod"/>
            </a:pPr>
            <a:r>
              <a:rPr lang="es-ES" sz="3200" b="1" kern="0" dirty="0">
                <a:solidFill>
                  <a:srgbClr val="0070C0"/>
                </a:solidFill>
                <a:ea typeface="+mn-ea"/>
                <a:cs typeface="+mn-cs"/>
              </a:rPr>
              <a:t>to </a:t>
            </a:r>
            <a:r>
              <a:rPr lang="es-ES" sz="3200" b="1" kern="0" dirty="0" err="1">
                <a:solidFill>
                  <a:srgbClr val="0070C0"/>
                </a:solidFill>
                <a:ea typeface="+mn-ea"/>
                <a:cs typeface="+mn-cs"/>
              </a:rPr>
              <a:t>promote</a:t>
            </a:r>
            <a:r>
              <a:rPr lang="es-ES" sz="3200" b="1" kern="0" dirty="0">
                <a:solidFill>
                  <a:srgbClr val="0070C0"/>
                </a:solidFill>
                <a:ea typeface="+mn-ea"/>
                <a:cs typeface="+mn-cs"/>
              </a:rPr>
              <a:t> and </a:t>
            </a:r>
            <a:r>
              <a:rPr lang="es-ES" sz="3200" b="1" kern="0" dirty="0" err="1">
                <a:solidFill>
                  <a:srgbClr val="0070C0"/>
                </a:solidFill>
                <a:ea typeface="+mn-ea"/>
                <a:cs typeface="+mn-cs"/>
              </a:rPr>
              <a:t>coordinate</a:t>
            </a:r>
            <a:r>
              <a:rPr lang="es-ES" sz="3200" b="1" kern="0" dirty="0">
                <a:solidFill>
                  <a:srgbClr val="0070C0"/>
                </a:solidFill>
                <a:ea typeface="+mn-ea"/>
                <a:cs typeface="+mn-cs"/>
              </a:rPr>
              <a:t> E&amp;T </a:t>
            </a:r>
            <a:r>
              <a:rPr lang="es-ES" sz="3200" b="1" kern="0" dirty="0" err="1">
                <a:solidFill>
                  <a:srgbClr val="0070C0"/>
                </a:solidFill>
                <a:ea typeface="+mn-ea"/>
                <a:cs typeface="+mn-cs"/>
              </a:rPr>
              <a:t>programs</a:t>
            </a:r>
            <a:r>
              <a:rPr lang="es-ES" sz="3200" b="1" kern="0" dirty="0">
                <a:solidFill>
                  <a:srgbClr val="0070C0"/>
                </a:solidFill>
                <a:ea typeface="+mn-ea"/>
                <a:cs typeface="+mn-cs"/>
              </a:rPr>
              <a:t> </a:t>
            </a:r>
            <a:r>
              <a:rPr lang="es-ES" sz="3200" b="1" kern="0" dirty="0" err="1" smtClean="0">
                <a:solidFill>
                  <a:srgbClr val="0070C0"/>
                </a:solidFill>
                <a:ea typeface="+mn-ea"/>
                <a:cs typeface="+mn-cs"/>
              </a:rPr>
              <a:t>nationwide</a:t>
            </a:r>
            <a:endParaRPr lang="es-ES" sz="3200" b="1" kern="0" dirty="0" smtClean="0">
              <a:solidFill>
                <a:srgbClr val="0070C0"/>
              </a:solidFill>
              <a:ea typeface="+mn-ea"/>
              <a:cs typeface="+mn-cs"/>
            </a:endParaRPr>
          </a:p>
          <a:p>
            <a:pPr marL="914400" lvl="2" indent="0">
              <a:buNone/>
            </a:pPr>
            <a:r>
              <a:rPr lang="es-ES" sz="2400" b="1" i="1" dirty="0" smtClean="0">
                <a:solidFill>
                  <a:srgbClr val="00B0F0"/>
                </a:solidFill>
                <a:sym typeface="Wingdings" panose="05000000000000000000" pitchFamily="2" charset="2"/>
              </a:rPr>
              <a:t> </a:t>
            </a:r>
            <a:r>
              <a:rPr lang="es-ES" sz="2400" b="1" i="1" dirty="0" err="1" smtClean="0">
                <a:solidFill>
                  <a:srgbClr val="00B0F0"/>
                </a:solidFill>
                <a:sym typeface="Wingdings" panose="05000000000000000000" pitchFamily="2" charset="2"/>
              </a:rPr>
              <a:t>identifying</a:t>
            </a:r>
            <a:r>
              <a:rPr lang="es-ES" sz="2400" b="1" i="1" dirty="0" smtClean="0">
                <a:solidFill>
                  <a:srgbClr val="00B0F0"/>
                </a:solidFill>
              </a:rPr>
              <a:t> </a:t>
            </a:r>
            <a:r>
              <a:rPr lang="es-ES" sz="2400" b="1" i="1" dirty="0" err="1" smtClean="0">
                <a:solidFill>
                  <a:srgbClr val="00B0F0"/>
                </a:solidFill>
              </a:rPr>
              <a:t>Spanish</a:t>
            </a:r>
            <a:r>
              <a:rPr lang="es-ES" sz="2400" b="1" i="1" dirty="0" smtClean="0">
                <a:solidFill>
                  <a:srgbClr val="00B0F0"/>
                </a:solidFill>
              </a:rPr>
              <a:t> </a:t>
            </a:r>
            <a:r>
              <a:rPr lang="es-ES" sz="2400" b="1" i="1" dirty="0" err="1" smtClean="0">
                <a:solidFill>
                  <a:srgbClr val="00B0F0"/>
                </a:solidFill>
              </a:rPr>
              <a:t>resources</a:t>
            </a:r>
            <a:r>
              <a:rPr lang="es-ES" sz="2400" b="1" i="1" dirty="0" smtClean="0">
                <a:solidFill>
                  <a:srgbClr val="00B0F0"/>
                </a:solidFill>
              </a:rPr>
              <a:t>, </a:t>
            </a:r>
            <a:r>
              <a:rPr lang="es-ES" sz="2400" b="1" i="1" dirty="0" err="1" smtClean="0">
                <a:solidFill>
                  <a:srgbClr val="00B0F0"/>
                </a:solidFill>
              </a:rPr>
              <a:t>strenghts</a:t>
            </a:r>
            <a:r>
              <a:rPr lang="es-ES" sz="2400" b="1" i="1" dirty="0" smtClean="0">
                <a:solidFill>
                  <a:srgbClr val="00B0F0"/>
                </a:solidFill>
              </a:rPr>
              <a:t> and </a:t>
            </a:r>
            <a:r>
              <a:rPr lang="es-ES" sz="2400" b="1" i="1" dirty="0" err="1" smtClean="0">
                <a:solidFill>
                  <a:srgbClr val="00B0F0"/>
                </a:solidFill>
              </a:rPr>
              <a:t>weaknesses</a:t>
            </a:r>
            <a:endParaRPr lang="es-ES" sz="2400" b="1" i="1" dirty="0">
              <a:solidFill>
                <a:srgbClr val="00B0F0"/>
              </a:solidFill>
            </a:endParaRPr>
          </a:p>
          <a:p>
            <a:pPr marL="457200" indent="-457200">
              <a:buFont typeface="+mj-lt"/>
              <a:buAutoNum type="arabicPeriod"/>
            </a:pPr>
            <a:endParaRPr lang="es-ES" sz="2400" b="1" i="1" dirty="0">
              <a:solidFill>
                <a:srgbClr val="00B0F0"/>
              </a:solidFill>
            </a:endParaRPr>
          </a:p>
          <a:p>
            <a:pPr marL="457200" indent="-457200">
              <a:buFont typeface="+mj-lt"/>
              <a:buAutoNum type="arabicPeriod"/>
            </a:pPr>
            <a:r>
              <a:rPr lang="es-ES" sz="3200" b="1" kern="0" dirty="0">
                <a:solidFill>
                  <a:srgbClr val="0070C0"/>
                </a:solidFill>
                <a:ea typeface="+mn-ea"/>
                <a:cs typeface="+mn-cs"/>
              </a:rPr>
              <a:t>to </a:t>
            </a:r>
            <a:r>
              <a:rPr lang="es-ES" sz="3200" b="1" kern="0" dirty="0" err="1">
                <a:solidFill>
                  <a:srgbClr val="0070C0"/>
                </a:solidFill>
                <a:ea typeface="+mn-ea"/>
                <a:cs typeface="+mn-cs"/>
              </a:rPr>
              <a:t>promote</a:t>
            </a:r>
            <a:r>
              <a:rPr lang="es-ES" sz="3200" b="1" kern="0" dirty="0">
                <a:solidFill>
                  <a:srgbClr val="0070C0"/>
                </a:solidFill>
                <a:ea typeface="+mn-ea"/>
                <a:cs typeface="+mn-cs"/>
              </a:rPr>
              <a:t> </a:t>
            </a:r>
            <a:r>
              <a:rPr lang="es-ES" sz="3200" b="1" kern="0" dirty="0" err="1">
                <a:solidFill>
                  <a:srgbClr val="0070C0"/>
                </a:solidFill>
                <a:ea typeface="+mn-ea"/>
                <a:cs typeface="+mn-cs"/>
              </a:rPr>
              <a:t>Spanish</a:t>
            </a:r>
            <a:r>
              <a:rPr lang="es-ES" sz="3200" b="1" kern="0" dirty="0">
                <a:solidFill>
                  <a:srgbClr val="0070C0"/>
                </a:solidFill>
                <a:ea typeface="+mn-ea"/>
                <a:cs typeface="+mn-cs"/>
              </a:rPr>
              <a:t> </a:t>
            </a:r>
            <a:r>
              <a:rPr lang="es-ES" sz="3200" b="1" kern="0" dirty="0" err="1">
                <a:solidFill>
                  <a:srgbClr val="0070C0"/>
                </a:solidFill>
                <a:ea typeface="+mn-ea"/>
                <a:cs typeface="+mn-cs"/>
              </a:rPr>
              <a:t>participation</a:t>
            </a:r>
            <a:r>
              <a:rPr lang="es-ES" sz="3200" b="1" kern="0" dirty="0">
                <a:solidFill>
                  <a:srgbClr val="0070C0"/>
                </a:solidFill>
                <a:ea typeface="+mn-ea"/>
                <a:cs typeface="+mn-cs"/>
              </a:rPr>
              <a:t> in E&amp;T </a:t>
            </a:r>
            <a:r>
              <a:rPr lang="es-ES" sz="3200" b="1" kern="0" dirty="0" err="1">
                <a:solidFill>
                  <a:srgbClr val="0070C0"/>
                </a:solidFill>
                <a:ea typeface="+mn-ea"/>
                <a:cs typeface="+mn-cs"/>
              </a:rPr>
              <a:t>international</a:t>
            </a:r>
            <a:r>
              <a:rPr lang="es-ES" sz="3200" b="1" kern="0" dirty="0">
                <a:solidFill>
                  <a:srgbClr val="0070C0"/>
                </a:solidFill>
                <a:ea typeface="+mn-ea"/>
                <a:cs typeface="+mn-cs"/>
              </a:rPr>
              <a:t> </a:t>
            </a:r>
            <a:r>
              <a:rPr lang="es-ES" sz="3200" b="1" kern="0" dirty="0" err="1">
                <a:solidFill>
                  <a:srgbClr val="0070C0"/>
                </a:solidFill>
                <a:ea typeface="+mn-ea"/>
                <a:cs typeface="+mn-cs"/>
              </a:rPr>
              <a:t>programs</a:t>
            </a:r>
            <a:endParaRPr lang="es-ES" sz="3200" b="1" kern="0" dirty="0">
              <a:solidFill>
                <a:srgbClr val="0070C0"/>
              </a:solidFill>
              <a:ea typeface="+mn-ea"/>
              <a:cs typeface="+mn-cs"/>
            </a:endParaRPr>
          </a:p>
          <a:p>
            <a:pPr lvl="2">
              <a:buFont typeface="Wingdings" panose="05000000000000000000" pitchFamily="2" charset="2"/>
              <a:buChar char="è"/>
            </a:pPr>
            <a:r>
              <a:rPr lang="es-ES" sz="2400" b="1" i="1" dirty="0" err="1" smtClean="0">
                <a:solidFill>
                  <a:srgbClr val="00B0F0"/>
                </a:solidFill>
              </a:rPr>
              <a:t>especially</a:t>
            </a:r>
            <a:r>
              <a:rPr lang="es-ES" sz="2400" b="1" i="1" dirty="0" smtClean="0">
                <a:solidFill>
                  <a:srgbClr val="00B0F0"/>
                </a:solidFill>
              </a:rPr>
              <a:t> </a:t>
            </a:r>
            <a:r>
              <a:rPr lang="es-ES" sz="2400" b="1" i="1" dirty="0" err="1">
                <a:solidFill>
                  <a:srgbClr val="00B0F0"/>
                </a:solidFill>
              </a:rPr>
              <a:t>by</a:t>
            </a:r>
            <a:r>
              <a:rPr lang="es-ES" sz="2400" b="1" i="1" dirty="0">
                <a:solidFill>
                  <a:srgbClr val="00B0F0"/>
                </a:solidFill>
              </a:rPr>
              <a:t> </a:t>
            </a:r>
            <a:r>
              <a:rPr lang="es-ES" sz="2400" b="1" i="1" dirty="0" err="1">
                <a:solidFill>
                  <a:srgbClr val="00B0F0"/>
                </a:solidFill>
              </a:rPr>
              <a:t>means</a:t>
            </a:r>
            <a:r>
              <a:rPr lang="es-ES" sz="2400" b="1" i="1" dirty="0">
                <a:solidFill>
                  <a:srgbClr val="00B0F0"/>
                </a:solidFill>
              </a:rPr>
              <a:t> of </a:t>
            </a:r>
            <a:r>
              <a:rPr lang="es-ES" sz="2400" b="1" i="1" dirty="0" err="1">
                <a:solidFill>
                  <a:srgbClr val="00B0F0"/>
                </a:solidFill>
              </a:rPr>
              <a:t>collaboration</a:t>
            </a:r>
            <a:r>
              <a:rPr lang="es-ES" sz="2400" b="1" i="1" dirty="0">
                <a:solidFill>
                  <a:srgbClr val="00B0F0"/>
                </a:solidFill>
              </a:rPr>
              <a:t> </a:t>
            </a:r>
            <a:r>
              <a:rPr lang="es-ES" sz="2400" b="1" i="1" dirty="0" err="1">
                <a:solidFill>
                  <a:srgbClr val="00B0F0"/>
                </a:solidFill>
              </a:rPr>
              <a:t>with</a:t>
            </a:r>
            <a:r>
              <a:rPr lang="es-ES" sz="2400" b="1" i="1" dirty="0">
                <a:solidFill>
                  <a:srgbClr val="00B0F0"/>
                </a:solidFill>
              </a:rPr>
              <a:t> </a:t>
            </a:r>
            <a:r>
              <a:rPr lang="es-ES" sz="2400" b="1" i="1" dirty="0" err="1" smtClean="0">
                <a:solidFill>
                  <a:srgbClr val="00B0F0"/>
                </a:solidFill>
              </a:rPr>
              <a:t>national</a:t>
            </a:r>
            <a:r>
              <a:rPr lang="es-ES" sz="2400" b="1" i="1" dirty="0" smtClean="0">
                <a:solidFill>
                  <a:srgbClr val="00B0F0"/>
                </a:solidFill>
              </a:rPr>
              <a:t> and </a:t>
            </a:r>
            <a:r>
              <a:rPr lang="es-ES" sz="2400" b="1" i="1" dirty="0" err="1" smtClean="0">
                <a:solidFill>
                  <a:srgbClr val="00B0F0"/>
                </a:solidFill>
              </a:rPr>
              <a:t>international</a:t>
            </a:r>
            <a:r>
              <a:rPr lang="es-ES" sz="2400" b="1" i="1" dirty="0" smtClean="0">
                <a:solidFill>
                  <a:srgbClr val="00B0F0"/>
                </a:solidFill>
              </a:rPr>
              <a:t> </a:t>
            </a:r>
            <a:r>
              <a:rPr lang="es-ES" sz="2400" b="1" i="1" dirty="0" err="1" smtClean="0">
                <a:solidFill>
                  <a:srgbClr val="00B0F0"/>
                </a:solidFill>
              </a:rPr>
              <a:t>organizations</a:t>
            </a:r>
            <a:r>
              <a:rPr lang="es-ES" sz="2400" b="1" i="1" dirty="0" smtClean="0">
                <a:solidFill>
                  <a:srgbClr val="00B0F0"/>
                </a:solidFill>
              </a:rPr>
              <a:t> </a:t>
            </a:r>
            <a:r>
              <a:rPr lang="es-ES" sz="2400" b="1" i="1" dirty="0">
                <a:solidFill>
                  <a:srgbClr val="00B0F0"/>
                </a:solidFill>
              </a:rPr>
              <a:t>and </a:t>
            </a:r>
            <a:r>
              <a:rPr lang="es-ES" sz="2400" b="1" i="1" dirty="0" err="1" smtClean="0">
                <a:solidFill>
                  <a:srgbClr val="00B0F0"/>
                </a:solidFill>
              </a:rPr>
              <a:t>networks</a:t>
            </a:r>
            <a:endParaRPr lang="es-ES" sz="2400" b="1" i="1" dirty="0" smtClean="0">
              <a:solidFill>
                <a:srgbClr val="00B0F0"/>
              </a:solidFill>
            </a:endParaRPr>
          </a:p>
          <a:p>
            <a:pPr lvl="2">
              <a:buFont typeface="Wingdings" panose="05000000000000000000" pitchFamily="2" charset="2"/>
              <a:buChar char="è"/>
            </a:pPr>
            <a:endParaRPr lang="es-ES" sz="1600" b="1" i="1" dirty="0" smtClean="0">
              <a:solidFill>
                <a:srgbClr val="00B0F0"/>
              </a:solidFill>
            </a:endParaRPr>
          </a:p>
          <a:p>
            <a:pPr marL="457200" indent="-457200">
              <a:buFont typeface="+mj-lt"/>
              <a:buAutoNum type="arabicPeriod"/>
            </a:pPr>
            <a:r>
              <a:rPr lang="es-ES" sz="3200" b="1" kern="0" dirty="0" smtClean="0">
                <a:solidFill>
                  <a:srgbClr val="0070C0"/>
                </a:solidFill>
                <a:ea typeface="+mn-ea"/>
                <a:cs typeface="+mn-cs"/>
              </a:rPr>
              <a:t>to </a:t>
            </a:r>
            <a:r>
              <a:rPr lang="es-ES" sz="3200" b="1" kern="0" dirty="0" err="1" smtClean="0">
                <a:solidFill>
                  <a:srgbClr val="0070C0"/>
                </a:solidFill>
                <a:ea typeface="+mn-ea"/>
                <a:cs typeface="+mn-cs"/>
              </a:rPr>
              <a:t>promote</a:t>
            </a:r>
            <a:r>
              <a:rPr lang="es-ES" sz="3200" b="1" kern="0" dirty="0" smtClean="0">
                <a:solidFill>
                  <a:srgbClr val="0070C0"/>
                </a:solidFill>
                <a:ea typeface="+mn-ea"/>
                <a:cs typeface="+mn-cs"/>
              </a:rPr>
              <a:t> and </a:t>
            </a:r>
            <a:r>
              <a:rPr lang="es-ES" sz="3200" b="1" kern="0" dirty="0" err="1" smtClean="0">
                <a:solidFill>
                  <a:srgbClr val="0070C0"/>
                </a:solidFill>
                <a:ea typeface="+mn-ea"/>
                <a:cs typeface="+mn-cs"/>
              </a:rPr>
              <a:t>develop</a:t>
            </a:r>
            <a:r>
              <a:rPr lang="es-ES" sz="3200" b="1" kern="0" dirty="0" smtClean="0">
                <a:solidFill>
                  <a:srgbClr val="0070C0"/>
                </a:solidFill>
                <a:ea typeface="+mn-ea"/>
                <a:cs typeface="+mn-cs"/>
              </a:rPr>
              <a:t> </a:t>
            </a:r>
            <a:r>
              <a:rPr lang="es-ES" sz="3200" b="1" kern="0" dirty="0" err="1" smtClean="0">
                <a:solidFill>
                  <a:srgbClr val="0070C0"/>
                </a:solidFill>
                <a:ea typeface="+mn-ea"/>
                <a:cs typeface="+mn-cs"/>
              </a:rPr>
              <a:t>advanced</a:t>
            </a:r>
            <a:r>
              <a:rPr lang="es-ES" sz="3200" b="1" kern="0" dirty="0" smtClean="0">
                <a:solidFill>
                  <a:srgbClr val="0070C0"/>
                </a:solidFill>
                <a:ea typeface="+mn-ea"/>
                <a:cs typeface="+mn-cs"/>
              </a:rPr>
              <a:t> </a:t>
            </a:r>
            <a:r>
              <a:rPr lang="es-ES" sz="3200" b="1" kern="0" dirty="0" err="1" smtClean="0">
                <a:solidFill>
                  <a:srgbClr val="0070C0"/>
                </a:solidFill>
                <a:ea typeface="+mn-ea"/>
                <a:cs typeface="+mn-cs"/>
              </a:rPr>
              <a:t>projects</a:t>
            </a:r>
            <a:r>
              <a:rPr lang="es-ES" sz="3200" b="1" kern="0" dirty="0" smtClean="0">
                <a:solidFill>
                  <a:srgbClr val="0070C0"/>
                </a:solidFill>
                <a:ea typeface="+mn-ea"/>
                <a:cs typeface="+mn-cs"/>
              </a:rPr>
              <a:t> of R&amp;D in E&amp;T</a:t>
            </a:r>
          </a:p>
          <a:p>
            <a:pPr marL="457200" indent="-457200">
              <a:buFont typeface="+mj-lt"/>
              <a:buAutoNum type="arabicPeriod"/>
            </a:pPr>
            <a:endParaRPr lang="en-GB" sz="3200" b="1" kern="0" dirty="0">
              <a:solidFill>
                <a:srgbClr val="0070C0"/>
              </a:solidFill>
              <a:ea typeface="+mn-ea"/>
              <a:cs typeface="+mn-cs"/>
            </a:endParaRPr>
          </a:p>
        </p:txBody>
      </p:sp>
      <p:pic>
        <p:nvPicPr>
          <p:cNvPr id="4" name="Imagen 4"/>
          <p:cNvPicPr>
            <a:picLocks noChangeAspect="1"/>
          </p:cNvPicPr>
          <p:nvPr/>
        </p:nvPicPr>
        <p:blipFill>
          <a:blip r:embed="rId2" cstate="print"/>
          <a:stretch>
            <a:fillRect/>
          </a:stretch>
        </p:blipFill>
        <p:spPr>
          <a:xfrm>
            <a:off x="2" y="6114336"/>
            <a:ext cx="9143997" cy="764932"/>
          </a:xfrm>
          <a:prstGeom prst="rect">
            <a:avLst/>
          </a:prstGeom>
          <a:noFill/>
          <a:ln cap="flat">
            <a:noFill/>
          </a:ln>
        </p:spPr>
      </p:pic>
      <p:pic>
        <p:nvPicPr>
          <p:cNvPr id="5" name="Imagen 6"/>
          <p:cNvPicPr>
            <a:picLocks noChangeAspect="1"/>
          </p:cNvPicPr>
          <p:nvPr/>
        </p:nvPicPr>
        <p:blipFill>
          <a:blip r:embed="rId3" cstate="print"/>
          <a:stretch>
            <a:fillRect/>
          </a:stretch>
        </p:blipFill>
        <p:spPr>
          <a:xfrm>
            <a:off x="8006833" y="6021288"/>
            <a:ext cx="781208" cy="857987"/>
          </a:xfrm>
          <a:prstGeom prst="rect">
            <a:avLst/>
          </a:prstGeom>
          <a:noFill/>
          <a:ln cap="flat">
            <a:noFill/>
          </a:ln>
        </p:spPr>
      </p:pic>
    </p:spTree>
    <p:extLst>
      <p:ext uri="{BB962C8B-B14F-4D97-AF65-F5344CB8AC3E}">
        <p14:creationId xmlns:p14="http://schemas.microsoft.com/office/powerpoint/2010/main" val="1583938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7 CuadroTexto"/>
          <p:cNvSpPr txBox="1">
            <a:spLocks noChangeArrowheads="1"/>
          </p:cNvSpPr>
          <p:nvPr/>
        </p:nvSpPr>
        <p:spPr bwMode="auto">
          <a:xfrm>
            <a:off x="1692278" y="1279525"/>
            <a:ext cx="5472113" cy="425450"/>
          </a:xfrm>
          <a:prstGeom prst="rect">
            <a:avLst/>
          </a:prstGeom>
          <a:solidFill>
            <a:schemeClr val="bg1"/>
          </a:solidFill>
          <a:ln w="9525">
            <a:noFill/>
            <a:miter lim="800000"/>
            <a:headEnd/>
            <a:tailEnd/>
          </a:ln>
        </p:spPr>
        <p:txBody>
          <a:bodyPr>
            <a:spAutoFit/>
          </a:bodyPr>
          <a:lstStyle/>
          <a:p>
            <a:pPr>
              <a:buClr>
                <a:srgbClr val="0000FF"/>
              </a:buClr>
            </a:pPr>
            <a:endParaRPr lang="es-ES" dirty="0">
              <a:solidFill>
                <a:srgbClr val="000000"/>
              </a:solidFill>
            </a:endParaRPr>
          </a:p>
        </p:txBody>
      </p:sp>
      <p:sp>
        <p:nvSpPr>
          <p:cNvPr id="31747" name="Rectangle 2"/>
          <p:cNvSpPr>
            <a:spLocks noGrp="1" noChangeArrowheads="1"/>
          </p:cNvSpPr>
          <p:nvPr>
            <p:ph type="title"/>
          </p:nvPr>
        </p:nvSpPr>
        <p:spPr>
          <a:xfrm>
            <a:off x="144463" y="732857"/>
            <a:ext cx="8820150" cy="536575"/>
          </a:xfrm>
        </p:spPr>
        <p:txBody>
          <a:bodyPr/>
          <a:lstStyle/>
          <a:p>
            <a:pPr>
              <a:lnSpc>
                <a:spcPct val="90000"/>
              </a:lnSpc>
              <a:spcBef>
                <a:spcPct val="20000"/>
              </a:spcBef>
              <a:buClr>
                <a:schemeClr val="hlink"/>
              </a:buClr>
              <a:buSzPct val="80000"/>
              <a:tabLst>
                <a:tab pos="-457200" algn="l"/>
                <a:tab pos="180975" algn="l"/>
                <a:tab pos="457200" algn="l"/>
                <a:tab pos="5670550" algn="l"/>
              </a:tabLst>
            </a:pPr>
            <a:r>
              <a:rPr lang="en-GB" sz="2400" b="1" dirty="0" smtClean="0">
                <a:solidFill>
                  <a:srgbClr val="002060"/>
                </a:solidFill>
                <a:latin typeface="Verdana" pitchFamily="34" charset="0"/>
                <a:ea typeface="Verdana" pitchFamily="34" charset="0"/>
                <a:cs typeface="Verdana" pitchFamily="34" charset="0"/>
              </a:rPr>
              <a:t>What is CEIDEN? </a:t>
            </a:r>
          </a:p>
        </p:txBody>
      </p:sp>
      <p:pic>
        <p:nvPicPr>
          <p:cNvPr id="31748" name="Picture 2"/>
          <p:cNvPicPr>
            <a:picLocks noChangeAspect="1" noChangeArrowheads="1"/>
          </p:cNvPicPr>
          <p:nvPr/>
        </p:nvPicPr>
        <p:blipFill>
          <a:blip r:embed="rId3" cstate="print"/>
          <a:srcRect l="35889" t="62500" r="44336" b="16992"/>
          <a:stretch>
            <a:fillRect/>
          </a:stretch>
        </p:blipFill>
        <p:spPr bwMode="auto">
          <a:xfrm>
            <a:off x="7956552" y="17467"/>
            <a:ext cx="1144588" cy="890587"/>
          </a:xfrm>
          <a:prstGeom prst="rect">
            <a:avLst/>
          </a:prstGeom>
          <a:noFill/>
          <a:ln w="9525">
            <a:noFill/>
            <a:miter lim="800000"/>
            <a:headEnd/>
            <a:tailEnd/>
          </a:ln>
        </p:spPr>
      </p:pic>
      <p:cxnSp>
        <p:nvCxnSpPr>
          <p:cNvPr id="10" name="9 Conector recto"/>
          <p:cNvCxnSpPr/>
          <p:nvPr/>
        </p:nvCxnSpPr>
        <p:spPr>
          <a:xfrm>
            <a:off x="0" y="1268413"/>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0727" name="Rectangle 5"/>
          <p:cNvSpPr>
            <a:spLocks noGrp="1" noChangeArrowheads="1"/>
          </p:cNvSpPr>
          <p:nvPr>
            <p:ph idx="4294967295"/>
          </p:nvPr>
        </p:nvSpPr>
        <p:spPr>
          <a:xfrm>
            <a:off x="1252277" y="1556795"/>
            <a:ext cx="7640205" cy="1177245"/>
          </a:xfrm>
        </p:spPr>
        <p:txBody>
          <a:bodyPr wrap="square" anchor="ctr">
            <a:spAutoFit/>
          </a:bodyPr>
          <a:lstStyle/>
          <a:p>
            <a:pPr>
              <a:spcBef>
                <a:spcPts val="1200"/>
              </a:spcBef>
              <a:buClr>
                <a:srgbClr val="669900"/>
              </a:buClr>
              <a:defRPr/>
            </a:pPr>
            <a:r>
              <a:rPr lang="en-GB" sz="2350" b="1" dirty="0">
                <a:solidFill>
                  <a:srgbClr val="1F497D"/>
                </a:solidFill>
                <a:latin typeface="Arial" charset="0"/>
                <a:ea typeface="Times New Roman" pitchFamily="18" charset="0"/>
                <a:cs typeface="Arial" charset="0"/>
              </a:rPr>
              <a:t>CEIDEN is a Spanish Organization for the coordination of the efforts and needs of Nuclear Fission Technology </a:t>
            </a:r>
            <a:r>
              <a:rPr lang="en-GB" sz="2350" b="1" dirty="0" smtClean="0">
                <a:solidFill>
                  <a:srgbClr val="1F497D"/>
                </a:solidFill>
                <a:latin typeface="Arial" charset="0"/>
                <a:ea typeface="Times New Roman" pitchFamily="18" charset="0"/>
                <a:cs typeface="Arial" charset="0"/>
              </a:rPr>
              <a:t>R&amp;D</a:t>
            </a:r>
            <a:r>
              <a:rPr lang="en-GB" sz="2350" b="1" dirty="0" smtClean="0">
                <a:solidFill>
                  <a:schemeClr val="tx2"/>
                </a:solidFill>
                <a:latin typeface="Arial" charset="0"/>
                <a:ea typeface="Times New Roman" pitchFamily="18" charset="0"/>
                <a:cs typeface="Arial" charset="0"/>
              </a:rPr>
              <a:t>. </a:t>
            </a:r>
            <a:endParaRPr lang="en-GB" sz="2350" b="1" dirty="0">
              <a:solidFill>
                <a:schemeClr val="accent1"/>
              </a:solidFill>
              <a:latin typeface="Arial" charset="0"/>
              <a:ea typeface="Times New Roman" pitchFamily="18" charset="0"/>
              <a:cs typeface="Arial" charset="0"/>
            </a:endParaRPr>
          </a:p>
        </p:txBody>
      </p:sp>
      <p:sp>
        <p:nvSpPr>
          <p:cNvPr id="8" name="7 Pentágono"/>
          <p:cNvSpPr/>
          <p:nvPr/>
        </p:nvSpPr>
        <p:spPr>
          <a:xfrm>
            <a:off x="0" y="1412880"/>
            <a:ext cx="1259632" cy="1871663"/>
          </a:xfrm>
          <a:prstGeom prst="homePlate">
            <a:avLst>
              <a:gd name="adj" fmla="val 14593"/>
            </a:avLst>
          </a:prstGeom>
          <a:solidFill>
            <a:srgbClr val="9BB7D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Wingdings" pitchFamily="2" charset="2"/>
              <a:buNone/>
              <a:defRPr/>
            </a:pPr>
            <a:r>
              <a:rPr lang="en-GB" sz="1800" b="1" dirty="0" smtClean="0">
                <a:solidFill>
                  <a:schemeClr val="tx2"/>
                </a:solidFill>
              </a:rPr>
              <a:t>What is?</a:t>
            </a:r>
            <a:endParaRPr lang="en-GB" sz="1800" b="1" dirty="0">
              <a:solidFill>
                <a:schemeClr val="tx2"/>
              </a:solidFill>
            </a:endParaRPr>
          </a:p>
        </p:txBody>
      </p:sp>
      <p:sp>
        <p:nvSpPr>
          <p:cNvPr id="9" name="8 Pentágono"/>
          <p:cNvSpPr/>
          <p:nvPr/>
        </p:nvSpPr>
        <p:spPr>
          <a:xfrm>
            <a:off x="0" y="3356998"/>
            <a:ext cx="1259632" cy="1489075"/>
          </a:xfrm>
          <a:prstGeom prst="homePlate">
            <a:avLst>
              <a:gd name="adj" fmla="val 14593"/>
            </a:avLst>
          </a:prstGeom>
          <a:solidFill>
            <a:srgbClr val="9BB7D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
                <a:srgbClr val="0000FF"/>
              </a:buClr>
              <a:buFont typeface="Wingdings" pitchFamily="2" charset="2"/>
              <a:buNone/>
              <a:defRPr/>
            </a:pPr>
            <a:r>
              <a:rPr lang="en-GB" sz="1800" b="1" dirty="0" smtClean="0">
                <a:solidFill>
                  <a:srgbClr val="1F497D"/>
                </a:solidFill>
              </a:rPr>
              <a:t>What does?</a:t>
            </a:r>
            <a:endParaRPr lang="en-GB" sz="1800" b="1" dirty="0">
              <a:solidFill>
                <a:srgbClr val="1F497D"/>
              </a:solidFill>
            </a:endParaRPr>
          </a:p>
        </p:txBody>
      </p:sp>
      <p:sp>
        <p:nvSpPr>
          <p:cNvPr id="11" name="10 Pentágono"/>
          <p:cNvSpPr/>
          <p:nvPr/>
        </p:nvSpPr>
        <p:spPr>
          <a:xfrm>
            <a:off x="0" y="4941323"/>
            <a:ext cx="1259632" cy="1655763"/>
          </a:xfrm>
          <a:prstGeom prst="homePlate">
            <a:avLst>
              <a:gd name="adj" fmla="val 14593"/>
            </a:avLst>
          </a:prstGeom>
          <a:solidFill>
            <a:srgbClr val="9BB7D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Wingdings" pitchFamily="2" charset="2"/>
              <a:buNone/>
              <a:defRPr/>
            </a:pPr>
            <a:endParaRPr lang="en-GB" sz="1800" b="1" dirty="0" smtClean="0">
              <a:solidFill>
                <a:srgbClr val="1F497D"/>
              </a:solidFill>
            </a:endParaRPr>
          </a:p>
          <a:p>
            <a:pPr algn="ctr">
              <a:buFont typeface="Wingdings" pitchFamily="2" charset="2"/>
              <a:buNone/>
              <a:defRPr/>
            </a:pPr>
            <a:endParaRPr lang="en-GB" sz="1800" b="1" dirty="0" smtClean="0">
              <a:solidFill>
                <a:srgbClr val="1F497D"/>
              </a:solidFill>
            </a:endParaRPr>
          </a:p>
          <a:p>
            <a:pPr algn="ctr">
              <a:buFont typeface="Wingdings" pitchFamily="2" charset="2"/>
              <a:buNone/>
              <a:defRPr/>
            </a:pPr>
            <a:r>
              <a:rPr lang="en-GB" sz="1800" b="1" dirty="0" smtClean="0">
                <a:solidFill>
                  <a:srgbClr val="1F497D"/>
                </a:solidFill>
              </a:rPr>
              <a:t>Who?</a:t>
            </a:r>
          </a:p>
          <a:p>
            <a:pPr algn="ctr">
              <a:buFont typeface="Wingdings" pitchFamily="2" charset="2"/>
              <a:buNone/>
              <a:defRPr/>
            </a:pPr>
            <a:endParaRPr lang="en-GB" dirty="0"/>
          </a:p>
        </p:txBody>
      </p:sp>
      <p:sp>
        <p:nvSpPr>
          <p:cNvPr id="12" name="Rectangle 5"/>
          <p:cNvSpPr>
            <a:spLocks noGrp="1" noChangeArrowheads="1"/>
          </p:cNvSpPr>
          <p:nvPr>
            <p:ph idx="4294967295"/>
          </p:nvPr>
        </p:nvSpPr>
        <p:spPr>
          <a:xfrm>
            <a:off x="1301036" y="3335343"/>
            <a:ext cx="7781037" cy="1538883"/>
          </a:xfrm>
        </p:spPr>
        <p:txBody>
          <a:bodyPr wrap="square" anchor="ctr">
            <a:spAutoFit/>
          </a:bodyPr>
          <a:lstStyle/>
          <a:p>
            <a:pPr>
              <a:spcBef>
                <a:spcPts val="1200"/>
              </a:spcBef>
              <a:buClr>
                <a:srgbClr val="669900"/>
              </a:buClr>
              <a:defRPr/>
            </a:pPr>
            <a:r>
              <a:rPr lang="en-GB" sz="2350" b="1" dirty="0" smtClean="0">
                <a:solidFill>
                  <a:srgbClr val="1F497D"/>
                </a:solidFill>
                <a:latin typeface="Arial" charset="0"/>
                <a:ea typeface="Times New Roman" pitchFamily="18" charset="0"/>
                <a:cs typeface="Arial" charset="0"/>
              </a:rPr>
              <a:t>Definition and development of joint projects, and the presentation of a common position for national and international commitments and proposals in the Nuclear Fission R&amp;D field. </a:t>
            </a:r>
          </a:p>
        </p:txBody>
      </p:sp>
      <p:sp>
        <p:nvSpPr>
          <p:cNvPr id="13" name="Rectangle 5"/>
          <p:cNvSpPr>
            <a:spLocks noGrp="1" noChangeArrowheads="1"/>
          </p:cNvSpPr>
          <p:nvPr>
            <p:ph idx="4294967295"/>
          </p:nvPr>
        </p:nvSpPr>
        <p:spPr>
          <a:xfrm>
            <a:off x="1357673" y="5339440"/>
            <a:ext cx="7766664" cy="815608"/>
          </a:xfrm>
        </p:spPr>
        <p:txBody>
          <a:bodyPr wrap="square" anchor="ctr">
            <a:spAutoFit/>
          </a:bodyPr>
          <a:lstStyle/>
          <a:p>
            <a:pPr>
              <a:spcBef>
                <a:spcPts val="1200"/>
              </a:spcBef>
              <a:buClr>
                <a:srgbClr val="669900"/>
              </a:buClr>
              <a:defRPr/>
            </a:pPr>
            <a:r>
              <a:rPr lang="en-GB" sz="2350" b="1" dirty="0" smtClean="0">
                <a:solidFill>
                  <a:schemeClr val="tx2"/>
                </a:solidFill>
                <a:latin typeface="Arial" charset="0"/>
                <a:ea typeface="Times New Roman" pitchFamily="18" charset="0"/>
                <a:cs typeface="Arial" charset="0"/>
              </a:rPr>
              <a:t>CEIDEN includes all sectors related to R&amp;D Nuclear Fission in Spain.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4"/>
          <p:cNvPicPr>
            <a:picLocks noChangeAspect="1"/>
          </p:cNvPicPr>
          <p:nvPr/>
        </p:nvPicPr>
        <p:blipFill>
          <a:blip r:embed="rId3" cstate="print"/>
          <a:stretch>
            <a:fillRect/>
          </a:stretch>
        </p:blipFill>
        <p:spPr>
          <a:xfrm>
            <a:off x="0" y="6114336"/>
            <a:ext cx="9143997" cy="743664"/>
          </a:xfrm>
          <a:prstGeom prst="rect">
            <a:avLst/>
          </a:prstGeom>
          <a:noFill/>
          <a:ln cap="flat">
            <a:noFill/>
          </a:ln>
        </p:spPr>
      </p:pic>
      <p:pic>
        <p:nvPicPr>
          <p:cNvPr id="4" name="Imagen 6"/>
          <p:cNvPicPr>
            <a:picLocks noChangeAspect="1"/>
          </p:cNvPicPr>
          <p:nvPr/>
        </p:nvPicPr>
        <p:blipFill>
          <a:blip r:embed="rId4" cstate="print"/>
          <a:stretch>
            <a:fillRect/>
          </a:stretch>
        </p:blipFill>
        <p:spPr>
          <a:xfrm>
            <a:off x="8183179" y="6007811"/>
            <a:ext cx="781208" cy="850190"/>
          </a:xfrm>
          <a:prstGeom prst="rect">
            <a:avLst/>
          </a:prstGeom>
          <a:noFill/>
          <a:ln cap="flat">
            <a:noFill/>
          </a:ln>
        </p:spPr>
      </p:pic>
      <p:sp>
        <p:nvSpPr>
          <p:cNvPr id="5" name="CuadroTexto 6"/>
          <p:cNvSpPr txBox="1"/>
          <p:nvPr/>
        </p:nvSpPr>
        <p:spPr>
          <a:xfrm>
            <a:off x="4503636" y="0"/>
            <a:ext cx="300083" cy="1323439"/>
          </a:xfrm>
          <a:prstGeom prst="rect">
            <a:avLst/>
          </a:prstGeom>
          <a:noFill/>
          <a:ln cap="flat">
            <a:noFill/>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s-ES" sz="4000" b="1" i="0" u="none" strike="noStrike" kern="1200" cap="none" spc="0" baseline="0">
              <a:solidFill>
                <a:srgbClr val="0070C0"/>
              </a:solidFill>
              <a:uFillTx/>
              <a:latin typeface="Calibri"/>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s-ES" sz="4000" b="0" i="0" u="none" strike="noStrike" kern="1200" cap="none" spc="0" baseline="0">
                <a:solidFill>
                  <a:srgbClr val="000000"/>
                </a:solidFill>
                <a:uFillTx/>
                <a:latin typeface="Calibri"/>
              </a:rPr>
              <a:t> </a:t>
            </a:r>
          </a:p>
        </p:txBody>
      </p:sp>
      <p:sp>
        <p:nvSpPr>
          <p:cNvPr id="8" name="CuadroTexto 7"/>
          <p:cNvSpPr txBox="1"/>
          <p:nvPr/>
        </p:nvSpPr>
        <p:spPr>
          <a:xfrm>
            <a:off x="54526" y="821635"/>
            <a:ext cx="5237553" cy="3819507"/>
          </a:xfrm>
          <a:prstGeom prst="rect">
            <a:avLst/>
          </a:prstGeom>
          <a:noFill/>
        </p:spPr>
        <p:txBody>
          <a:bodyPr wrap="square" rtlCol="0">
            <a:spAutoFit/>
          </a:bodyPr>
          <a:lstStyle/>
          <a:p>
            <a:pPr algn="just">
              <a:buNone/>
            </a:pPr>
            <a:r>
              <a:rPr lang="es-ES" sz="1800" kern="0" dirty="0" err="1" smtClean="0">
                <a:solidFill>
                  <a:srgbClr val="0070C0"/>
                </a:solidFill>
              </a:rPr>
              <a:t>the</a:t>
            </a:r>
            <a:r>
              <a:rPr lang="es-ES" sz="1800" kern="0" dirty="0" smtClean="0">
                <a:solidFill>
                  <a:srgbClr val="0070C0"/>
                </a:solidFill>
              </a:rPr>
              <a:t> training </a:t>
            </a:r>
            <a:r>
              <a:rPr lang="es-ES" sz="1800" kern="0" dirty="0" err="1" smtClean="0">
                <a:solidFill>
                  <a:srgbClr val="0070C0"/>
                </a:solidFill>
              </a:rPr>
              <a:t>capabilities</a:t>
            </a:r>
            <a:r>
              <a:rPr lang="es-ES" sz="1800" kern="0" dirty="0" smtClean="0">
                <a:solidFill>
                  <a:srgbClr val="0070C0"/>
                </a:solidFill>
              </a:rPr>
              <a:t> catalogue of </a:t>
            </a:r>
            <a:r>
              <a:rPr lang="es-ES" sz="1800" kern="0" dirty="0" err="1" smtClean="0">
                <a:solidFill>
                  <a:srgbClr val="0070C0"/>
                </a:solidFill>
              </a:rPr>
              <a:t>Spanish</a:t>
            </a:r>
            <a:r>
              <a:rPr lang="es-ES" sz="1800" kern="0" dirty="0" smtClean="0">
                <a:solidFill>
                  <a:srgbClr val="0070C0"/>
                </a:solidFill>
              </a:rPr>
              <a:t> nuclear sector </a:t>
            </a:r>
            <a:r>
              <a:rPr lang="es-ES" sz="1800" kern="0" dirty="0" err="1" smtClean="0">
                <a:solidFill>
                  <a:srgbClr val="0070C0"/>
                </a:solidFill>
              </a:rPr>
              <a:t>is</a:t>
            </a:r>
            <a:r>
              <a:rPr lang="es-ES" sz="1800" kern="0" dirty="0" smtClean="0">
                <a:solidFill>
                  <a:srgbClr val="0070C0"/>
                </a:solidFill>
              </a:rPr>
              <a:t> accesible  to </a:t>
            </a:r>
            <a:r>
              <a:rPr lang="es-ES" sz="1800" kern="0" dirty="0" err="1" smtClean="0">
                <a:solidFill>
                  <a:srgbClr val="0070C0"/>
                </a:solidFill>
              </a:rPr>
              <a:t>the</a:t>
            </a:r>
            <a:r>
              <a:rPr lang="es-ES" sz="1800" kern="0" dirty="0" smtClean="0">
                <a:solidFill>
                  <a:srgbClr val="0070C0"/>
                </a:solidFill>
              </a:rPr>
              <a:t> </a:t>
            </a:r>
            <a:r>
              <a:rPr lang="es-ES" sz="1800" kern="0" dirty="0" err="1" smtClean="0">
                <a:solidFill>
                  <a:srgbClr val="0070C0"/>
                </a:solidFill>
              </a:rPr>
              <a:t>public</a:t>
            </a:r>
            <a:r>
              <a:rPr lang="es-ES" sz="1800" kern="0" dirty="0" smtClean="0">
                <a:solidFill>
                  <a:srgbClr val="0070C0"/>
                </a:solidFill>
              </a:rPr>
              <a:t> </a:t>
            </a:r>
            <a:r>
              <a:rPr lang="es-ES" sz="1800" kern="0" dirty="0" err="1" smtClean="0">
                <a:solidFill>
                  <a:srgbClr val="0070C0"/>
                </a:solidFill>
              </a:rPr>
              <a:t>through</a:t>
            </a:r>
            <a:r>
              <a:rPr lang="es-ES" sz="1800" kern="0" dirty="0" smtClean="0">
                <a:solidFill>
                  <a:srgbClr val="0070C0"/>
                </a:solidFill>
              </a:rPr>
              <a:t> </a:t>
            </a:r>
            <a:r>
              <a:rPr lang="es-ES" sz="1800" kern="0" dirty="0" err="1" smtClean="0">
                <a:solidFill>
                  <a:srgbClr val="0070C0"/>
                </a:solidFill>
              </a:rPr>
              <a:t>the</a:t>
            </a:r>
            <a:r>
              <a:rPr lang="es-ES" sz="1800" kern="0" dirty="0" smtClean="0">
                <a:solidFill>
                  <a:srgbClr val="0070C0"/>
                </a:solidFill>
              </a:rPr>
              <a:t> CEIDEN </a:t>
            </a:r>
            <a:r>
              <a:rPr lang="es-ES" sz="1800" kern="0" dirty="0" err="1" smtClean="0">
                <a:solidFill>
                  <a:srgbClr val="0070C0"/>
                </a:solidFill>
              </a:rPr>
              <a:t>website</a:t>
            </a:r>
            <a:r>
              <a:rPr lang="es-ES" sz="1800" kern="0" dirty="0" smtClean="0">
                <a:solidFill>
                  <a:srgbClr val="0070C0"/>
                </a:solidFill>
              </a:rPr>
              <a:t>:</a:t>
            </a:r>
          </a:p>
          <a:p>
            <a:pPr marL="457200" indent="-457200" algn="just">
              <a:buNone/>
            </a:pPr>
            <a:r>
              <a:rPr lang="es-ES" sz="1800" b="1" kern="0" dirty="0" smtClean="0">
                <a:solidFill>
                  <a:srgbClr val="0070C0"/>
                </a:solidFill>
              </a:rPr>
              <a:t> </a:t>
            </a:r>
            <a:r>
              <a:rPr lang="es-ES" b="1" kern="0" dirty="0" smtClean="0">
                <a:solidFill>
                  <a:srgbClr val="0070C0"/>
                </a:solidFill>
                <a:hlinkClick r:id="rId5"/>
              </a:rPr>
              <a:t>http://ceiden.com/formacion/</a:t>
            </a:r>
            <a:endParaRPr lang="es-ES" b="1" kern="0" dirty="0" smtClean="0">
              <a:solidFill>
                <a:srgbClr val="0070C0"/>
              </a:solidFill>
            </a:endParaRPr>
          </a:p>
          <a:p>
            <a:pPr algn="just">
              <a:buNone/>
            </a:pPr>
            <a:endParaRPr lang="es-ES" sz="1800" b="1" kern="0" dirty="0">
              <a:solidFill>
                <a:srgbClr val="0070C0"/>
              </a:solidFill>
            </a:endParaRPr>
          </a:p>
          <a:p>
            <a:pPr marL="457200" indent="-457200" algn="just">
              <a:buNone/>
            </a:pPr>
            <a:r>
              <a:rPr lang="es-ES" sz="1800" kern="0" dirty="0" err="1" smtClean="0">
                <a:solidFill>
                  <a:srgbClr val="0070C0"/>
                </a:solidFill>
              </a:rPr>
              <a:t>the</a:t>
            </a:r>
            <a:r>
              <a:rPr lang="es-ES" sz="1800" kern="0" dirty="0" smtClean="0">
                <a:solidFill>
                  <a:srgbClr val="0070C0"/>
                </a:solidFill>
              </a:rPr>
              <a:t> web </a:t>
            </a:r>
            <a:r>
              <a:rPr lang="es-ES" sz="1800" kern="0" dirty="0" err="1" smtClean="0">
                <a:solidFill>
                  <a:srgbClr val="0070C0"/>
                </a:solidFill>
              </a:rPr>
              <a:t>search</a:t>
            </a:r>
            <a:r>
              <a:rPr lang="es-ES" sz="1800" kern="0" dirty="0" smtClean="0">
                <a:solidFill>
                  <a:srgbClr val="0070C0"/>
                </a:solidFill>
              </a:rPr>
              <a:t> </a:t>
            </a:r>
            <a:r>
              <a:rPr lang="es-ES" sz="1800" kern="0" dirty="0" err="1" smtClean="0">
                <a:solidFill>
                  <a:srgbClr val="0070C0"/>
                </a:solidFill>
              </a:rPr>
              <a:t>is</a:t>
            </a:r>
            <a:r>
              <a:rPr lang="es-ES" sz="1800" kern="0" dirty="0" smtClean="0">
                <a:solidFill>
                  <a:srgbClr val="0070C0"/>
                </a:solidFill>
              </a:rPr>
              <a:t> </a:t>
            </a:r>
            <a:r>
              <a:rPr lang="es-ES" sz="1800" kern="0" dirty="0" err="1" smtClean="0">
                <a:solidFill>
                  <a:srgbClr val="0070C0"/>
                </a:solidFill>
              </a:rPr>
              <a:t>structured</a:t>
            </a:r>
            <a:r>
              <a:rPr lang="es-ES" sz="1800" kern="0" dirty="0" smtClean="0">
                <a:solidFill>
                  <a:srgbClr val="0070C0"/>
                </a:solidFill>
              </a:rPr>
              <a:t> as </a:t>
            </a:r>
            <a:r>
              <a:rPr lang="es-ES" sz="1800" kern="0" dirty="0" err="1" smtClean="0">
                <a:solidFill>
                  <a:srgbClr val="0070C0"/>
                </a:solidFill>
              </a:rPr>
              <a:t>follows</a:t>
            </a:r>
            <a:r>
              <a:rPr lang="es-ES" sz="1800" kern="0" dirty="0" smtClean="0">
                <a:solidFill>
                  <a:srgbClr val="0070C0"/>
                </a:solidFill>
              </a:rPr>
              <a:t>:</a:t>
            </a:r>
          </a:p>
          <a:p>
            <a:pPr marL="457200" indent="-457200" algn="just">
              <a:buFont typeface="Arial" panose="020B0604020202020204" pitchFamily="34" charset="0"/>
              <a:buChar char="•"/>
            </a:pPr>
            <a:endParaRPr lang="es-ES" sz="1800" kern="0" dirty="0" smtClean="0">
              <a:solidFill>
                <a:srgbClr val="0070C0"/>
              </a:solidFill>
            </a:endParaRPr>
          </a:p>
          <a:p>
            <a:pPr marL="914400" lvl="1" indent="-457200" algn="just">
              <a:buFont typeface="Wingdings" panose="05000000000000000000" pitchFamily="2" charset="2"/>
              <a:buChar char="ü"/>
            </a:pPr>
            <a:r>
              <a:rPr lang="es-ES" sz="1600" b="1" kern="0" dirty="0" smtClean="0">
                <a:solidFill>
                  <a:srgbClr val="0070C0"/>
                </a:solidFill>
              </a:rPr>
              <a:t>E&amp;T </a:t>
            </a:r>
            <a:r>
              <a:rPr lang="es-ES" sz="1600" b="1" kern="0" dirty="0" err="1" smtClean="0">
                <a:solidFill>
                  <a:srgbClr val="0070C0"/>
                </a:solidFill>
              </a:rPr>
              <a:t>available</a:t>
            </a:r>
            <a:r>
              <a:rPr lang="es-ES" sz="1600" b="1" kern="0" dirty="0" smtClean="0">
                <a:solidFill>
                  <a:srgbClr val="0070C0"/>
                </a:solidFill>
              </a:rPr>
              <a:t> </a:t>
            </a:r>
            <a:r>
              <a:rPr lang="es-ES" sz="1600" b="1" kern="0" dirty="0" err="1" smtClean="0">
                <a:solidFill>
                  <a:srgbClr val="0070C0"/>
                </a:solidFill>
              </a:rPr>
              <a:t>courses</a:t>
            </a:r>
            <a:endParaRPr lang="es-ES" sz="1600" b="1" kern="0" dirty="0" smtClean="0">
              <a:solidFill>
                <a:srgbClr val="0070C0"/>
              </a:solidFill>
            </a:endParaRPr>
          </a:p>
          <a:p>
            <a:pPr marL="1371600" lvl="2" indent="-457200" algn="just">
              <a:buFont typeface="Wingdings" panose="05000000000000000000" pitchFamily="2" charset="2"/>
              <a:buChar char="ü"/>
            </a:pPr>
            <a:endParaRPr lang="es-ES" sz="1600" b="1" kern="0" dirty="0" smtClean="0">
              <a:solidFill>
                <a:srgbClr val="0070C0"/>
              </a:solidFill>
            </a:endParaRPr>
          </a:p>
          <a:p>
            <a:pPr marL="914400" lvl="1" indent="-457200" algn="just">
              <a:buFont typeface="Wingdings" panose="05000000000000000000" pitchFamily="2" charset="2"/>
              <a:buChar char="ü"/>
            </a:pPr>
            <a:r>
              <a:rPr lang="es-ES" sz="1600" b="1" kern="0" dirty="0" err="1" smtClean="0">
                <a:solidFill>
                  <a:srgbClr val="0070C0"/>
                </a:solidFill>
              </a:rPr>
              <a:t>job-oriented</a:t>
            </a:r>
            <a:r>
              <a:rPr lang="es-ES" sz="1600" b="1" kern="0" dirty="0" smtClean="0">
                <a:solidFill>
                  <a:srgbClr val="0070C0"/>
                </a:solidFill>
              </a:rPr>
              <a:t> training </a:t>
            </a:r>
            <a:r>
              <a:rPr lang="es-ES" sz="1600" b="1" kern="0" dirty="0" err="1" smtClean="0">
                <a:solidFill>
                  <a:srgbClr val="0070C0"/>
                </a:solidFill>
              </a:rPr>
              <a:t>capabilities</a:t>
            </a:r>
            <a:endParaRPr lang="es-ES" sz="1600" b="1" kern="0" dirty="0" smtClean="0">
              <a:solidFill>
                <a:srgbClr val="0070C0"/>
              </a:solidFill>
            </a:endParaRPr>
          </a:p>
          <a:p>
            <a:pPr marL="914400" lvl="1" indent="-457200" algn="just">
              <a:buFont typeface="Wingdings" panose="05000000000000000000" pitchFamily="2" charset="2"/>
              <a:buChar char="ü"/>
            </a:pPr>
            <a:endParaRPr lang="es-ES" sz="1600" b="1" kern="0" dirty="0" smtClean="0">
              <a:solidFill>
                <a:srgbClr val="0070C0"/>
              </a:solidFill>
            </a:endParaRPr>
          </a:p>
          <a:p>
            <a:pPr marL="914400" lvl="1" indent="-457200" algn="just">
              <a:buFont typeface="Wingdings" panose="05000000000000000000" pitchFamily="2" charset="2"/>
              <a:buChar char="ü"/>
            </a:pPr>
            <a:r>
              <a:rPr lang="es-ES" sz="1600" b="1" kern="0" dirty="0" smtClean="0">
                <a:solidFill>
                  <a:srgbClr val="0070C0"/>
                </a:solidFill>
              </a:rPr>
              <a:t>training </a:t>
            </a:r>
            <a:r>
              <a:rPr lang="es-ES" sz="1600" b="1" kern="0" dirty="0" err="1" smtClean="0">
                <a:solidFill>
                  <a:srgbClr val="0070C0"/>
                </a:solidFill>
              </a:rPr>
              <a:t>tools</a:t>
            </a:r>
            <a:r>
              <a:rPr lang="es-ES" sz="1600" b="1" kern="0" dirty="0" smtClean="0">
                <a:solidFill>
                  <a:srgbClr val="0070C0"/>
                </a:solidFill>
              </a:rPr>
              <a:t> and </a:t>
            </a:r>
            <a:r>
              <a:rPr lang="es-ES" sz="1600" b="1" kern="0" dirty="0" err="1" smtClean="0">
                <a:solidFill>
                  <a:srgbClr val="0070C0"/>
                </a:solidFill>
              </a:rPr>
              <a:t>methods</a:t>
            </a:r>
            <a:endParaRPr lang="es-ES" sz="1600" b="1" kern="0" dirty="0" smtClean="0">
              <a:solidFill>
                <a:srgbClr val="0070C0"/>
              </a:solidFill>
            </a:endParaRPr>
          </a:p>
          <a:p>
            <a:pPr marL="457200" indent="-457200" algn="just">
              <a:buNone/>
            </a:pPr>
            <a:endParaRPr lang="es-ES" sz="1800" kern="0" dirty="0" smtClean="0">
              <a:solidFill>
                <a:srgbClr val="0070C0"/>
              </a:solidFill>
            </a:endParaRPr>
          </a:p>
        </p:txBody>
      </p:sp>
      <p:pic>
        <p:nvPicPr>
          <p:cNvPr id="7" name="Imagen 6"/>
          <p:cNvPicPr>
            <a:picLocks noChangeAspect="1"/>
          </p:cNvPicPr>
          <p:nvPr/>
        </p:nvPicPr>
        <p:blipFill rotWithShape="1">
          <a:blip r:embed="rId6" cstate="print"/>
          <a:srcRect l="11576" t="13021" r="5291" b="10873"/>
          <a:stretch/>
        </p:blipFill>
        <p:spPr>
          <a:xfrm>
            <a:off x="5652120" y="1562511"/>
            <a:ext cx="3375432" cy="2575065"/>
          </a:xfrm>
          <a:prstGeom prst="roundRect">
            <a:avLst>
              <a:gd name="adj" fmla="val 8594"/>
            </a:avLst>
          </a:prstGeom>
          <a:solidFill>
            <a:srgbClr val="FFFFFF">
              <a:shade val="85000"/>
            </a:srgbClr>
          </a:solidFill>
          <a:ln w="63500">
            <a:solidFill>
              <a:schemeClr val="accent1"/>
            </a:solidFill>
          </a:ln>
          <a:effectLst>
            <a:reflection blurRad="12700" stA="38000" endPos="28000" dist="5000" dir="5400000" sy="-100000" algn="bl" rotWithShape="0"/>
          </a:effectLst>
        </p:spPr>
      </p:pic>
    </p:spTree>
    <p:extLst>
      <p:ext uri="{BB962C8B-B14F-4D97-AF65-F5344CB8AC3E}">
        <p14:creationId xmlns:p14="http://schemas.microsoft.com/office/powerpoint/2010/main" val="31072695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69625" y="279337"/>
            <a:ext cx="8162815" cy="671412"/>
          </a:xfrm>
        </p:spPr>
        <p:txBody>
          <a:bodyPr>
            <a:noAutofit/>
          </a:bodyPr>
          <a:lstStyle/>
          <a:p>
            <a:pPr>
              <a:lnSpc>
                <a:spcPct val="120000"/>
              </a:lnSpc>
            </a:pPr>
            <a:r>
              <a:rPr lang="es-ES" sz="2800" b="1" i="1" spc="-100" dirty="0" smtClean="0">
                <a:solidFill>
                  <a:schemeClr val="accent2">
                    <a:lumMod val="75000"/>
                  </a:schemeClr>
                </a:solidFill>
                <a:effectLst>
                  <a:outerShdw blurRad="38100" dist="38100" dir="2700000" algn="tl">
                    <a:srgbClr val="000000">
                      <a:alpha val="43137"/>
                    </a:srgbClr>
                  </a:outerShdw>
                </a:effectLst>
                <a:latin typeface="+mj-lt"/>
                <a:ea typeface="+mj-ea"/>
                <a:cs typeface="+mj-cs"/>
              </a:rPr>
              <a:t>KEEP (</a:t>
            </a:r>
            <a:r>
              <a:rPr lang="es-ES" sz="2800" b="1" i="1" spc="-100" dirty="0" err="1" smtClean="0">
                <a:solidFill>
                  <a:schemeClr val="accent2">
                    <a:lumMod val="75000"/>
                  </a:schemeClr>
                </a:solidFill>
                <a:effectLst>
                  <a:outerShdw blurRad="38100" dist="38100" dir="2700000" algn="tl">
                    <a:srgbClr val="000000">
                      <a:alpha val="43137"/>
                    </a:srgbClr>
                  </a:outerShdw>
                </a:effectLst>
                <a:latin typeface="+mj-lt"/>
                <a:ea typeface="+mj-ea"/>
                <a:cs typeface="+mj-cs"/>
              </a:rPr>
              <a:t>Knowledge</a:t>
            </a:r>
            <a:r>
              <a:rPr lang="es-ES" sz="2800" b="1" i="1" spc="-100" dirty="0" smtClean="0">
                <a:solidFill>
                  <a:schemeClr val="accent2">
                    <a:lumMod val="75000"/>
                  </a:schemeClr>
                </a:solidFill>
                <a:effectLst>
                  <a:outerShdw blurRad="38100" dist="38100" dir="2700000" algn="tl">
                    <a:srgbClr val="000000">
                      <a:alpha val="43137"/>
                    </a:srgbClr>
                  </a:outerShdw>
                </a:effectLst>
                <a:latin typeface="+mj-lt"/>
                <a:ea typeface="+mj-ea"/>
                <a:cs typeface="+mj-cs"/>
              </a:rPr>
              <a:t> </a:t>
            </a:r>
            <a:r>
              <a:rPr lang="es-ES" sz="2800" b="1" i="1" spc="-100" dirty="0">
                <a:solidFill>
                  <a:schemeClr val="accent2">
                    <a:lumMod val="75000"/>
                  </a:schemeClr>
                </a:solidFill>
                <a:effectLst>
                  <a:outerShdw blurRad="38100" dist="38100" dir="2700000" algn="tl">
                    <a:srgbClr val="000000">
                      <a:alpha val="43137"/>
                    </a:srgbClr>
                  </a:outerShdw>
                </a:effectLst>
                <a:latin typeface="+mj-lt"/>
                <a:ea typeface="+mj-ea"/>
                <a:cs typeface="+mj-cs"/>
              </a:rPr>
              <a:t>Exchange, </a:t>
            </a:r>
            <a:r>
              <a:rPr lang="es-ES" sz="2800" b="1" i="1" spc="-100" dirty="0" err="1">
                <a:solidFill>
                  <a:schemeClr val="accent2">
                    <a:lumMod val="75000"/>
                  </a:schemeClr>
                </a:solidFill>
                <a:effectLst>
                  <a:outerShdw blurRad="38100" dist="38100" dir="2700000" algn="tl">
                    <a:srgbClr val="000000">
                      <a:alpha val="43137"/>
                    </a:srgbClr>
                  </a:outerShdw>
                </a:effectLst>
                <a:latin typeface="+mj-lt"/>
                <a:ea typeface="+mj-ea"/>
                <a:cs typeface="+mj-cs"/>
              </a:rPr>
              <a:t>Elicitation</a:t>
            </a:r>
            <a:r>
              <a:rPr lang="es-ES" sz="2800" b="1" i="1" spc="-100" dirty="0">
                <a:solidFill>
                  <a:schemeClr val="accent2">
                    <a:lumMod val="75000"/>
                  </a:schemeClr>
                </a:solidFill>
                <a:effectLst>
                  <a:outerShdw blurRad="38100" dist="38100" dir="2700000" algn="tl">
                    <a:srgbClr val="000000">
                      <a:alpha val="43137"/>
                    </a:srgbClr>
                  </a:outerShdw>
                </a:effectLst>
                <a:latin typeface="+mj-lt"/>
                <a:ea typeface="+mj-ea"/>
                <a:cs typeface="+mj-cs"/>
              </a:rPr>
              <a:t> &amp; </a:t>
            </a:r>
            <a:r>
              <a:rPr lang="es-ES" sz="2800" b="1" i="1" spc="-100" dirty="0" err="1" smtClean="0">
                <a:solidFill>
                  <a:schemeClr val="accent2">
                    <a:lumMod val="75000"/>
                  </a:schemeClr>
                </a:solidFill>
                <a:effectLst>
                  <a:outerShdw blurRad="38100" dist="38100" dir="2700000" algn="tl">
                    <a:srgbClr val="000000">
                      <a:alpha val="43137"/>
                    </a:srgbClr>
                  </a:outerShdw>
                </a:effectLst>
                <a:latin typeface="+mj-lt"/>
                <a:ea typeface="+mj-ea"/>
                <a:cs typeface="+mj-cs"/>
              </a:rPr>
              <a:t>Preservation</a:t>
            </a:r>
            <a:r>
              <a:rPr lang="es-ES" sz="2800" b="1" i="1" spc="-100" dirty="0">
                <a:solidFill>
                  <a:schemeClr val="accent2">
                    <a:lumMod val="75000"/>
                  </a:schemeClr>
                </a:solidFill>
                <a:effectLst>
                  <a:outerShdw blurRad="38100" dist="38100" dir="2700000" algn="tl">
                    <a:srgbClr val="000000">
                      <a:alpha val="43137"/>
                    </a:srgbClr>
                  </a:outerShdw>
                </a:effectLst>
                <a:latin typeface="+mj-lt"/>
                <a:ea typeface="+mj-ea"/>
                <a:cs typeface="+mj-cs"/>
              </a:rPr>
              <a:t>)</a:t>
            </a:r>
          </a:p>
        </p:txBody>
      </p:sp>
      <p:sp>
        <p:nvSpPr>
          <p:cNvPr id="3" name="Marcador de contenido 2"/>
          <p:cNvSpPr>
            <a:spLocks noGrp="1"/>
          </p:cNvSpPr>
          <p:nvPr>
            <p:ph sz="half" idx="1"/>
          </p:nvPr>
        </p:nvSpPr>
        <p:spPr>
          <a:xfrm>
            <a:off x="358195" y="980728"/>
            <a:ext cx="4229901" cy="5172456"/>
          </a:xfrm>
        </p:spPr>
        <p:txBody>
          <a:bodyPr>
            <a:noAutofit/>
          </a:bodyPr>
          <a:lstStyle/>
          <a:p>
            <a:pPr marL="0" indent="0" algn="just">
              <a:lnSpc>
                <a:spcPct val="170000"/>
              </a:lnSpc>
              <a:buNone/>
            </a:pPr>
            <a:r>
              <a:rPr lang="en-GB" b="1" i="1" spc="-100" dirty="0">
                <a:solidFill>
                  <a:schemeClr val="accent2">
                    <a:lumMod val="75000"/>
                  </a:schemeClr>
                </a:solidFill>
                <a:effectLst>
                  <a:outerShdw blurRad="38100" dist="38100" dir="2700000" algn="tl">
                    <a:srgbClr val="000000">
                      <a:alpha val="43137"/>
                    </a:srgbClr>
                  </a:outerShdw>
                </a:effectLst>
                <a:latin typeface="+mj-lt"/>
                <a:ea typeface="+mj-ea"/>
                <a:cs typeface="+mj-cs"/>
              </a:rPr>
              <a:t>Mission</a:t>
            </a:r>
          </a:p>
          <a:p>
            <a:pPr marL="0" indent="0">
              <a:lnSpc>
                <a:spcPct val="170000"/>
              </a:lnSpc>
              <a:buNone/>
            </a:pPr>
            <a:r>
              <a:rPr lang="en-US" sz="1800" dirty="0">
                <a:latin typeface="arial" panose="020B0604020202020204" pitchFamily="34" charset="0"/>
              </a:rPr>
              <a:t>KEEP is an initiative, under the CEIDEN Technology Platform, for ensuring an effective forum for exchange of know-how on Knowledge Management (KM) within the Spanish Nuclear Industry, so that sharing of needs, opportunities and experiences be promoted, and common products, practices or solutions for managing key knowledge be developed </a:t>
            </a:r>
          </a:p>
          <a:p>
            <a:pPr marL="0" indent="0" algn="just">
              <a:lnSpc>
                <a:spcPct val="170000"/>
              </a:lnSpc>
              <a:buNone/>
            </a:pPr>
            <a:endParaRPr lang="en-GB" sz="1800" dirty="0"/>
          </a:p>
        </p:txBody>
      </p:sp>
      <p:sp>
        <p:nvSpPr>
          <p:cNvPr id="4" name="Marcador de contenido 3"/>
          <p:cNvSpPr>
            <a:spLocks noGrp="1"/>
          </p:cNvSpPr>
          <p:nvPr>
            <p:ph sz="half" idx="2"/>
          </p:nvPr>
        </p:nvSpPr>
        <p:spPr>
          <a:xfrm>
            <a:off x="4960620" y="980728"/>
            <a:ext cx="3834036" cy="4718304"/>
          </a:xfrm>
        </p:spPr>
        <p:txBody>
          <a:bodyPr>
            <a:normAutofit fontScale="85000" lnSpcReduction="10000"/>
          </a:bodyPr>
          <a:lstStyle/>
          <a:p>
            <a:pPr marL="0" indent="0" algn="just">
              <a:lnSpc>
                <a:spcPct val="170000"/>
              </a:lnSpc>
              <a:buNone/>
            </a:pPr>
            <a:r>
              <a:rPr lang="en-US" sz="3200" b="1" i="1" spc="-100" dirty="0">
                <a:solidFill>
                  <a:schemeClr val="accent2">
                    <a:lumMod val="75000"/>
                  </a:schemeClr>
                </a:solidFill>
                <a:effectLst>
                  <a:outerShdw blurRad="38100" dist="38100" dir="2700000" algn="tl">
                    <a:srgbClr val="000000">
                      <a:alpha val="43137"/>
                    </a:srgbClr>
                  </a:outerShdw>
                </a:effectLst>
                <a:latin typeface="+mj-lt"/>
                <a:ea typeface="+mj-ea"/>
                <a:cs typeface="+mj-cs"/>
              </a:rPr>
              <a:t>Vision</a:t>
            </a:r>
          </a:p>
          <a:p>
            <a:pPr marL="0" indent="0">
              <a:lnSpc>
                <a:spcPct val="170000"/>
              </a:lnSpc>
              <a:buNone/>
            </a:pPr>
            <a:r>
              <a:rPr lang="en-US" sz="2000" dirty="0">
                <a:latin typeface="arial" panose="020B0604020202020204" pitchFamily="34" charset="0"/>
              </a:rPr>
              <a:t>KEEP aims to be a solid Nuclear Industry reference in Spain for all KM related matters, by shaping strategies in the organizations, by proposing methodology, by easing  definition of competences, and by facilitating exchanging ideas, experiences, and discussions on KM</a:t>
            </a:r>
          </a:p>
        </p:txBody>
      </p:sp>
      <p:pic>
        <p:nvPicPr>
          <p:cNvPr id="5" name="Imagen 1"/>
          <p:cNvPicPr>
            <a:picLocks noChangeAspect="1" noChangeArrowheads="1"/>
          </p:cNvPicPr>
          <p:nvPr/>
        </p:nvPicPr>
        <p:blipFill>
          <a:blip r:embed="rId2" cstate="print"/>
          <a:srcRect l="35886" t="62500" r="44336" b="16988"/>
          <a:stretch>
            <a:fillRect/>
          </a:stretch>
        </p:blipFill>
        <p:spPr bwMode="auto">
          <a:xfrm>
            <a:off x="8067292" y="279337"/>
            <a:ext cx="727364" cy="671412"/>
          </a:xfrm>
          <a:prstGeom prst="rect">
            <a:avLst/>
          </a:prstGeom>
          <a:noFill/>
          <a:ln w="9525">
            <a:noFill/>
            <a:miter lim="800000"/>
            <a:headEnd/>
            <a:tailEnd/>
          </a:ln>
        </p:spPr>
      </p:pic>
    </p:spTree>
    <p:extLst>
      <p:ext uri="{BB962C8B-B14F-4D97-AF65-F5344CB8AC3E}">
        <p14:creationId xmlns:p14="http://schemas.microsoft.com/office/powerpoint/2010/main" val="1500982027"/>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96026" y="1476755"/>
            <a:ext cx="2270975" cy="615092"/>
          </a:xfrm>
        </p:spPr>
        <p:txBody>
          <a:bodyPr anchor="ctr" anchorCtr="0">
            <a:normAutofit fontScale="90000"/>
          </a:bodyPr>
          <a:lstStyle/>
          <a:p>
            <a:r>
              <a:rPr lang="es-ES" sz="2800" b="1" dirty="0" smtClean="0">
                <a:solidFill>
                  <a:schemeClr val="accent2">
                    <a:lumMod val="75000"/>
                  </a:schemeClr>
                </a:solidFill>
                <a:effectLst>
                  <a:outerShdw blurRad="38100" dist="38100" dir="2700000" algn="tl">
                    <a:srgbClr val="000000">
                      <a:alpha val="43137"/>
                    </a:srgbClr>
                  </a:outerShdw>
                </a:effectLst>
              </a:rPr>
              <a:t>General </a:t>
            </a:r>
            <a:r>
              <a:rPr lang="es-ES" sz="2800" b="1" dirty="0" err="1" smtClean="0">
                <a:solidFill>
                  <a:schemeClr val="accent2">
                    <a:lumMod val="75000"/>
                  </a:schemeClr>
                </a:solidFill>
                <a:effectLst>
                  <a:outerShdw blurRad="38100" dist="38100" dir="2700000" algn="tl">
                    <a:srgbClr val="000000">
                      <a:alpha val="43137"/>
                    </a:srgbClr>
                  </a:outerShdw>
                </a:effectLst>
              </a:rPr>
              <a:t>Objective</a:t>
            </a:r>
            <a:endParaRPr lang="es-ES" sz="2800" b="1" dirty="0">
              <a:solidFill>
                <a:schemeClr val="accent2">
                  <a:lumMod val="75000"/>
                </a:schemeClr>
              </a:solidFill>
              <a:effectLst>
                <a:outerShdw blurRad="38100" dist="38100" dir="2700000" algn="tl">
                  <a:srgbClr val="000000">
                    <a:alpha val="43137"/>
                  </a:srgbClr>
                </a:outerShdw>
              </a:effectLst>
            </a:endParaRPr>
          </a:p>
        </p:txBody>
      </p:sp>
      <p:sp>
        <p:nvSpPr>
          <p:cNvPr id="3" name="Marcador de contenido 2"/>
          <p:cNvSpPr>
            <a:spLocks noGrp="1"/>
          </p:cNvSpPr>
          <p:nvPr>
            <p:ph idx="1"/>
          </p:nvPr>
        </p:nvSpPr>
        <p:spPr>
          <a:xfrm>
            <a:off x="2946042" y="1196752"/>
            <a:ext cx="5718220" cy="4741165"/>
          </a:xfrm>
        </p:spPr>
        <p:txBody>
          <a:bodyPr>
            <a:noAutofit/>
          </a:bodyPr>
          <a:lstStyle/>
          <a:p>
            <a:pPr marL="0" indent="0">
              <a:lnSpc>
                <a:spcPct val="150000"/>
              </a:lnSpc>
              <a:spcBef>
                <a:spcPct val="0"/>
              </a:spcBef>
              <a:buNone/>
            </a:pPr>
            <a:r>
              <a:rPr lang="en-GB" sz="2400" b="1" spc="-100" dirty="0">
                <a:solidFill>
                  <a:schemeClr val="accent2">
                    <a:lumMod val="75000"/>
                  </a:schemeClr>
                </a:solidFill>
                <a:effectLst>
                  <a:outerShdw blurRad="38100" dist="38100" dir="2700000" algn="tl">
                    <a:srgbClr val="000000">
                      <a:alpha val="43137"/>
                    </a:srgbClr>
                  </a:outerShdw>
                </a:effectLst>
                <a:latin typeface="+mj-lt"/>
                <a:ea typeface="+mj-ea"/>
                <a:cs typeface="+mj-cs"/>
              </a:rPr>
              <a:t>Specific Objectives</a:t>
            </a:r>
          </a:p>
          <a:p>
            <a:pPr marL="631825" indent="-631825" algn="just">
              <a:lnSpc>
                <a:spcPct val="150000"/>
              </a:lnSpc>
              <a:buNone/>
            </a:pPr>
            <a:r>
              <a:rPr lang="en-US" sz="1800" dirty="0" smtClean="0"/>
              <a:t>SO1	Based </a:t>
            </a:r>
            <a:r>
              <a:rPr lang="en-US" sz="1800" dirty="0"/>
              <a:t>on the potential impact in the organizations, identify key needs and factors that should determine KM orientation</a:t>
            </a:r>
          </a:p>
          <a:p>
            <a:pPr marL="631825" indent="-631825" algn="just">
              <a:lnSpc>
                <a:spcPct val="150000"/>
              </a:lnSpc>
              <a:buNone/>
            </a:pPr>
            <a:r>
              <a:rPr lang="en-US" sz="1800" dirty="0" smtClean="0"/>
              <a:t>SO2	Propose </a:t>
            </a:r>
            <a:r>
              <a:rPr lang="en-US" sz="1800" dirty="0"/>
              <a:t>a base </a:t>
            </a:r>
            <a:r>
              <a:rPr lang="en-US" sz="1800" dirty="0" smtClean="0"/>
              <a:t>methodology </a:t>
            </a:r>
            <a:r>
              <a:rPr lang="en-US" sz="1800" dirty="0"/>
              <a:t>for </a:t>
            </a:r>
            <a:r>
              <a:rPr lang="en-US" sz="1800" dirty="0" smtClean="0"/>
              <a:t>KM, </a:t>
            </a:r>
            <a:r>
              <a:rPr lang="en-US" sz="1800" dirty="0"/>
              <a:t>friendly and accessible for all the Nuclear Industry organizations in Spain</a:t>
            </a:r>
          </a:p>
          <a:p>
            <a:pPr marL="631825" indent="-631825" algn="just">
              <a:lnSpc>
                <a:spcPct val="150000"/>
              </a:lnSpc>
              <a:buNone/>
            </a:pPr>
            <a:r>
              <a:rPr lang="en-US" sz="1800" dirty="0" smtClean="0"/>
              <a:t>SO3	Establishing </a:t>
            </a:r>
            <a:r>
              <a:rPr lang="en-US" sz="1800" dirty="0"/>
              <a:t>a forum for exchange of key ideas, experiences and practices on KM</a:t>
            </a:r>
          </a:p>
          <a:p>
            <a:pPr marL="631825" indent="-631825" algn="just">
              <a:lnSpc>
                <a:spcPct val="150000"/>
              </a:lnSpc>
              <a:buNone/>
            </a:pPr>
            <a:r>
              <a:rPr lang="en-US" sz="1800" dirty="0" smtClean="0"/>
              <a:t>SO4	Develop </a:t>
            </a:r>
            <a:r>
              <a:rPr lang="en-US" sz="1800" dirty="0"/>
              <a:t>a metric to asses KM impact according to KEEP General Objective</a:t>
            </a:r>
            <a:endParaRPr lang="es-ES" sz="1800" dirty="0"/>
          </a:p>
        </p:txBody>
      </p:sp>
      <p:sp>
        <p:nvSpPr>
          <p:cNvPr id="4" name="Marcador de texto 3"/>
          <p:cNvSpPr>
            <a:spLocks noGrp="1"/>
          </p:cNvSpPr>
          <p:nvPr>
            <p:ph type="body" sz="half" idx="2"/>
          </p:nvPr>
        </p:nvSpPr>
        <p:spPr>
          <a:xfrm>
            <a:off x="396027" y="2523598"/>
            <a:ext cx="2182969" cy="2970108"/>
          </a:xfrm>
        </p:spPr>
        <p:txBody>
          <a:bodyPr>
            <a:normAutofit/>
          </a:bodyPr>
          <a:lstStyle/>
          <a:p>
            <a:pPr>
              <a:lnSpc>
                <a:spcPct val="150000"/>
              </a:lnSpc>
            </a:pPr>
            <a:r>
              <a:rPr lang="en-US" sz="2000" dirty="0"/>
              <a:t>Add value to the Nuclear Industry organizations in Spain by stimulating and supporting the KM</a:t>
            </a:r>
            <a:endParaRPr lang="es-ES" sz="2000" dirty="0"/>
          </a:p>
        </p:txBody>
      </p:sp>
      <p:pic>
        <p:nvPicPr>
          <p:cNvPr id="5" name="Imagen 1"/>
          <p:cNvPicPr>
            <a:picLocks noChangeAspect="1" noChangeArrowheads="1"/>
          </p:cNvPicPr>
          <p:nvPr/>
        </p:nvPicPr>
        <p:blipFill>
          <a:blip r:embed="rId2" cstate="print"/>
          <a:srcRect l="35886" t="62500" r="44336" b="16988"/>
          <a:stretch>
            <a:fillRect/>
          </a:stretch>
        </p:blipFill>
        <p:spPr bwMode="auto">
          <a:xfrm>
            <a:off x="8020612" y="533400"/>
            <a:ext cx="727364" cy="671412"/>
          </a:xfrm>
          <a:prstGeom prst="rect">
            <a:avLst/>
          </a:prstGeom>
          <a:noFill/>
          <a:ln w="9525">
            <a:noFill/>
            <a:miter lim="800000"/>
            <a:headEnd/>
            <a:tailEnd/>
          </a:ln>
        </p:spPr>
      </p:pic>
      <p:sp>
        <p:nvSpPr>
          <p:cNvPr id="6" name="Título 1"/>
          <p:cNvSpPr txBox="1">
            <a:spLocks/>
          </p:cNvSpPr>
          <p:nvPr/>
        </p:nvSpPr>
        <p:spPr>
          <a:xfrm>
            <a:off x="396026" y="486158"/>
            <a:ext cx="7484235" cy="718657"/>
          </a:xfrm>
          <a:prstGeom prst="rect">
            <a:avLst/>
          </a:prstGeom>
        </p:spPr>
        <p:txBody>
          <a:bodyPr vert="horz" lIns="91440" tIns="45720" rIns="91440" bIns="45720" rtlCol="0" anchor="ctr" anchorCtr="0">
            <a:noAutofit/>
          </a:bodyPr>
          <a:lstStyle>
            <a:lvl1pPr algn="l" defTabSz="914400" rtl="0" eaLnBrk="1" latinLnBrk="0" hangingPunct="1">
              <a:spcBef>
                <a:spcPct val="0"/>
              </a:spcBef>
              <a:buNone/>
              <a:defRPr sz="2400" b="0" kern="1200" spc="-100" baseline="0">
                <a:solidFill>
                  <a:schemeClr val="tx2"/>
                </a:solidFill>
                <a:latin typeface="+mj-lt"/>
                <a:ea typeface="+mj-ea"/>
                <a:cs typeface="+mj-cs"/>
              </a:defRPr>
            </a:lvl1pPr>
          </a:lstStyle>
          <a:p>
            <a:pPr>
              <a:lnSpc>
                <a:spcPct val="120000"/>
              </a:lnSpc>
            </a:pPr>
            <a:r>
              <a:rPr lang="es-ES" sz="3200" b="1" dirty="0" smtClean="0">
                <a:solidFill>
                  <a:srgbClr val="D2533C"/>
                </a:solidFill>
                <a:effectLst>
                  <a:outerShdw blurRad="38100" dist="38100" dir="2700000" algn="tl">
                    <a:srgbClr val="000000">
                      <a:alpha val="43137"/>
                    </a:srgbClr>
                  </a:outerShdw>
                </a:effectLst>
              </a:rPr>
              <a:t>KEEP. </a:t>
            </a:r>
            <a:r>
              <a:rPr lang="es-ES" sz="3200" b="1" dirty="0" err="1" smtClean="0">
                <a:solidFill>
                  <a:srgbClr val="D2533C"/>
                </a:solidFill>
                <a:effectLst>
                  <a:outerShdw blurRad="38100" dist="38100" dir="2700000" algn="tl">
                    <a:srgbClr val="000000">
                      <a:alpha val="43137"/>
                    </a:srgbClr>
                  </a:outerShdw>
                </a:effectLst>
              </a:rPr>
              <a:t>Objectives</a:t>
            </a:r>
            <a:endParaRPr lang="es-ES" sz="3200" b="1" dirty="0">
              <a:solidFill>
                <a:srgbClr val="D2533C"/>
              </a:solidFill>
              <a:effectLst>
                <a:outerShdw blurRad="38100" dist="38100" dir="2700000" algn="tl">
                  <a:srgbClr val="000000">
                    <a:alpha val="43137"/>
                  </a:srgbClr>
                </a:outerShdw>
              </a:effectLst>
            </a:endParaRPr>
          </a:p>
        </p:txBody>
      </p:sp>
      <p:cxnSp>
        <p:nvCxnSpPr>
          <p:cNvPr id="8" name="7 Conector recto"/>
          <p:cNvCxnSpPr/>
          <p:nvPr/>
        </p:nvCxnSpPr>
        <p:spPr>
          <a:xfrm>
            <a:off x="2627784" y="1556792"/>
            <a:ext cx="0" cy="468052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319220038"/>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texto 2"/>
          <p:cNvSpPr>
            <a:spLocks noGrp="1"/>
          </p:cNvSpPr>
          <p:nvPr>
            <p:ph type="body" idx="1"/>
          </p:nvPr>
        </p:nvSpPr>
        <p:spPr>
          <a:xfrm>
            <a:off x="302452" y="1243587"/>
            <a:ext cx="8830850" cy="639762"/>
          </a:xfrm>
        </p:spPr>
        <p:txBody>
          <a:bodyPr>
            <a:noAutofit/>
          </a:bodyPr>
          <a:lstStyle/>
          <a:p>
            <a:pPr marL="541338" indent="-541338" algn="just">
              <a:lnSpc>
                <a:spcPct val="120000"/>
              </a:lnSpc>
            </a:pPr>
            <a:r>
              <a:rPr lang="en-US" sz="2000" dirty="0" smtClean="0">
                <a:solidFill>
                  <a:schemeClr val="accent2">
                    <a:lumMod val="75000"/>
                  </a:schemeClr>
                </a:solidFill>
                <a:effectLst>
                  <a:outerShdw blurRad="38100" dist="38100" dir="2700000" algn="tl">
                    <a:srgbClr val="000000">
                      <a:alpha val="43137"/>
                    </a:srgbClr>
                  </a:outerShdw>
                </a:effectLst>
                <a:latin typeface="+mj-lt"/>
              </a:rPr>
              <a:t>SO1	Identify </a:t>
            </a:r>
            <a:r>
              <a:rPr lang="en-US" sz="2000" dirty="0">
                <a:solidFill>
                  <a:schemeClr val="accent2">
                    <a:lumMod val="75000"/>
                  </a:schemeClr>
                </a:solidFill>
                <a:effectLst>
                  <a:outerShdw blurRad="38100" dist="38100" dir="2700000" algn="tl">
                    <a:srgbClr val="000000">
                      <a:alpha val="43137"/>
                    </a:srgbClr>
                  </a:outerShdw>
                </a:effectLst>
                <a:latin typeface="+mj-lt"/>
              </a:rPr>
              <a:t>key needs and factors that should </a:t>
            </a:r>
            <a:r>
              <a:rPr lang="en-US" sz="2000" dirty="0" smtClean="0">
                <a:solidFill>
                  <a:schemeClr val="accent2">
                    <a:lumMod val="75000"/>
                  </a:schemeClr>
                </a:solidFill>
                <a:effectLst>
                  <a:outerShdw blurRad="38100" dist="38100" dir="2700000" algn="tl">
                    <a:srgbClr val="000000">
                      <a:alpha val="43137"/>
                    </a:srgbClr>
                  </a:outerShdw>
                </a:effectLst>
                <a:latin typeface="+mj-lt"/>
              </a:rPr>
              <a:t>determine KM </a:t>
            </a:r>
            <a:r>
              <a:rPr lang="en-US" sz="2000" dirty="0">
                <a:solidFill>
                  <a:schemeClr val="accent2">
                    <a:lumMod val="75000"/>
                  </a:schemeClr>
                </a:solidFill>
                <a:effectLst>
                  <a:outerShdw blurRad="38100" dist="38100" dir="2700000" algn="tl">
                    <a:srgbClr val="000000">
                      <a:alpha val="43137"/>
                    </a:srgbClr>
                  </a:outerShdw>
                </a:effectLst>
                <a:latin typeface="+mj-lt"/>
              </a:rPr>
              <a:t>orientation</a:t>
            </a:r>
          </a:p>
        </p:txBody>
      </p:sp>
      <p:pic>
        <p:nvPicPr>
          <p:cNvPr id="7" name="Imagen 1"/>
          <p:cNvPicPr>
            <a:picLocks noChangeAspect="1" noChangeArrowheads="1"/>
          </p:cNvPicPr>
          <p:nvPr/>
        </p:nvPicPr>
        <p:blipFill>
          <a:blip r:embed="rId2" cstate="print"/>
          <a:srcRect l="35886" t="62500" r="44336" b="16988"/>
          <a:stretch>
            <a:fillRect/>
          </a:stretch>
        </p:blipFill>
        <p:spPr bwMode="auto">
          <a:xfrm>
            <a:off x="8170972" y="290226"/>
            <a:ext cx="727364" cy="671412"/>
          </a:xfrm>
          <a:prstGeom prst="rect">
            <a:avLst/>
          </a:prstGeom>
          <a:noFill/>
          <a:ln w="9525">
            <a:noFill/>
            <a:miter lim="800000"/>
            <a:headEnd/>
            <a:tailEnd/>
          </a:ln>
        </p:spPr>
      </p:pic>
      <p:sp>
        <p:nvSpPr>
          <p:cNvPr id="10" name="Título 1"/>
          <p:cNvSpPr>
            <a:spLocks noGrp="1"/>
          </p:cNvSpPr>
          <p:nvPr>
            <p:ph type="title"/>
          </p:nvPr>
        </p:nvSpPr>
        <p:spPr>
          <a:xfrm>
            <a:off x="299434" y="255892"/>
            <a:ext cx="7358666" cy="891108"/>
          </a:xfrm>
        </p:spPr>
        <p:txBody>
          <a:bodyPr>
            <a:noAutofit/>
          </a:bodyPr>
          <a:lstStyle/>
          <a:p>
            <a:pPr>
              <a:lnSpc>
                <a:spcPct val="120000"/>
              </a:lnSpc>
            </a:pPr>
            <a:r>
              <a:rPr lang="es-ES" sz="3200" b="1" dirty="0" smtClean="0">
                <a:solidFill>
                  <a:schemeClr val="accent2">
                    <a:lumMod val="75000"/>
                  </a:schemeClr>
                </a:solidFill>
                <a:effectLst>
                  <a:outerShdw blurRad="38100" dist="38100" dir="2700000" algn="tl">
                    <a:srgbClr val="000000">
                      <a:alpha val="43137"/>
                    </a:srgbClr>
                  </a:outerShdw>
                </a:effectLst>
              </a:rPr>
              <a:t>KEEP. Agenda (1/2)</a:t>
            </a:r>
            <a:endParaRPr lang="es-ES" sz="3200" b="1" dirty="0">
              <a:solidFill>
                <a:schemeClr val="accent2">
                  <a:lumMod val="75000"/>
                </a:schemeClr>
              </a:solidFill>
              <a:effectLst>
                <a:outerShdw blurRad="38100" dist="38100" dir="2700000" algn="tl">
                  <a:srgbClr val="000000">
                    <a:alpha val="43137"/>
                  </a:srgbClr>
                </a:outerShdw>
              </a:effectLst>
            </a:endParaRPr>
          </a:p>
        </p:txBody>
      </p:sp>
      <p:sp>
        <p:nvSpPr>
          <p:cNvPr id="17" name="Marcador de contenido 16"/>
          <p:cNvSpPr>
            <a:spLocks noGrp="1"/>
          </p:cNvSpPr>
          <p:nvPr>
            <p:ph sz="half" idx="2"/>
          </p:nvPr>
        </p:nvSpPr>
        <p:spPr>
          <a:xfrm>
            <a:off x="582196" y="1990145"/>
            <a:ext cx="8561804" cy="1510863"/>
          </a:xfrm>
        </p:spPr>
        <p:txBody>
          <a:bodyPr>
            <a:noAutofit/>
          </a:bodyPr>
          <a:lstStyle/>
          <a:p>
            <a:pPr marL="355600" indent="-355600"/>
            <a:r>
              <a:rPr lang="en-US" sz="2000" b="1" dirty="0">
                <a:latin typeface="+mj-lt"/>
              </a:rPr>
              <a:t>Key international references on KM </a:t>
            </a:r>
            <a:r>
              <a:rPr lang="en-US" sz="2000" b="1" dirty="0" smtClean="0">
                <a:latin typeface="+mj-lt"/>
              </a:rPr>
              <a:t>→ </a:t>
            </a:r>
            <a:r>
              <a:rPr lang="en-US" sz="2000" b="1" dirty="0">
                <a:solidFill>
                  <a:srgbClr val="0070C0"/>
                </a:solidFill>
                <a:latin typeface="+mj-lt"/>
              </a:rPr>
              <a:t>smart and structured CEIDEN web library </a:t>
            </a:r>
          </a:p>
          <a:p>
            <a:pPr marL="355600" indent="-355600"/>
            <a:r>
              <a:rPr lang="en-US" sz="2000" b="1" dirty="0" smtClean="0">
                <a:latin typeface="+mj-lt"/>
              </a:rPr>
              <a:t>Interest and significance for </a:t>
            </a:r>
            <a:r>
              <a:rPr lang="en-US" sz="2000" b="1" dirty="0">
                <a:latin typeface="+mj-lt"/>
              </a:rPr>
              <a:t>Spanish Nuclear </a:t>
            </a:r>
            <a:r>
              <a:rPr lang="en-US" sz="2000" b="1" dirty="0" smtClean="0">
                <a:latin typeface="+mj-lt"/>
              </a:rPr>
              <a:t>organizations </a:t>
            </a:r>
            <a:r>
              <a:rPr lang="en-US" sz="2000" b="1" dirty="0">
                <a:latin typeface="+mj-lt"/>
              </a:rPr>
              <a:t>→  </a:t>
            </a:r>
            <a:r>
              <a:rPr lang="en-US" sz="2000" b="1" dirty="0" smtClean="0">
                <a:solidFill>
                  <a:srgbClr val="0070C0"/>
                </a:solidFill>
                <a:latin typeface="+mj-lt"/>
              </a:rPr>
              <a:t>Tailored Surveys</a:t>
            </a:r>
            <a:endParaRPr lang="en-US" sz="2000" b="1" dirty="0">
              <a:solidFill>
                <a:srgbClr val="0070C0"/>
              </a:solidFill>
              <a:latin typeface="+mj-lt"/>
            </a:endParaRPr>
          </a:p>
          <a:p>
            <a:pPr marL="355600" indent="-355600"/>
            <a:r>
              <a:rPr lang="en-US" sz="2000" b="1" dirty="0">
                <a:latin typeface="+mj-lt"/>
              </a:rPr>
              <a:t>Analysis → </a:t>
            </a:r>
            <a:r>
              <a:rPr lang="en-US" sz="2000" b="1" dirty="0" smtClean="0">
                <a:solidFill>
                  <a:srgbClr val="0070C0"/>
                </a:solidFill>
                <a:latin typeface="+mj-lt"/>
              </a:rPr>
              <a:t>Workshops &amp; Summary Report</a:t>
            </a:r>
            <a:endParaRPr lang="es-ES" sz="2000" b="1" dirty="0">
              <a:solidFill>
                <a:srgbClr val="0070C0"/>
              </a:solidFill>
              <a:latin typeface="+mj-lt"/>
            </a:endParaRPr>
          </a:p>
        </p:txBody>
      </p:sp>
      <p:sp>
        <p:nvSpPr>
          <p:cNvPr id="4" name="Rectángulo 3"/>
          <p:cNvSpPr/>
          <p:nvPr/>
        </p:nvSpPr>
        <p:spPr>
          <a:xfrm>
            <a:off x="179512" y="3356992"/>
            <a:ext cx="8335811" cy="1381147"/>
          </a:xfrm>
          <a:prstGeom prst="rect">
            <a:avLst/>
          </a:prstGeom>
          <a:noFill/>
          <a:ln>
            <a:noFill/>
          </a:ln>
          <a:effectLst/>
        </p:spPr>
        <p:txBody>
          <a:bodyPr vert="horz" lIns="91440" tIns="45720" rIns="91440" bIns="45720" rtlCol="0" anchor="ctr">
            <a:noAutofit/>
          </a:bodyPr>
          <a:lstStyle/>
          <a:p>
            <a:pPr marL="628650" indent="-628650">
              <a:lnSpc>
                <a:spcPct val="120000"/>
              </a:lnSpc>
              <a:spcBef>
                <a:spcPct val="20000"/>
              </a:spcBef>
              <a:buClr>
                <a:schemeClr val="accent1"/>
              </a:buClr>
              <a:buSzPct val="85000"/>
              <a:buFont typeface="Arial" pitchFamily="34" charset="0"/>
              <a:buNone/>
            </a:pPr>
            <a:r>
              <a:rPr lang="en-US" sz="2000" b="1" dirty="0">
                <a:solidFill>
                  <a:schemeClr val="accent2">
                    <a:lumMod val="75000"/>
                  </a:schemeClr>
                </a:solidFill>
                <a:effectLst>
                  <a:outerShdw blurRad="38100" dist="38100" dir="2700000" algn="tl">
                    <a:srgbClr val="000000">
                      <a:alpha val="43137"/>
                    </a:srgbClr>
                  </a:outerShdw>
                </a:effectLst>
                <a:latin typeface="+mj-lt"/>
              </a:rPr>
              <a:t>SO2 	Propose a methodology for KM, friendly and accessible for Spanish Nuclear Industry</a:t>
            </a:r>
          </a:p>
        </p:txBody>
      </p:sp>
      <p:sp>
        <p:nvSpPr>
          <p:cNvPr id="14" name="Marcador de contenido 16"/>
          <p:cNvSpPr txBox="1">
            <a:spLocks/>
          </p:cNvSpPr>
          <p:nvPr/>
        </p:nvSpPr>
        <p:spPr>
          <a:xfrm>
            <a:off x="636740" y="4581128"/>
            <a:ext cx="8202714" cy="1284145"/>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6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9pPr>
          </a:lstStyle>
          <a:p>
            <a:pPr marL="355600" indent="-355600">
              <a:buClrTx/>
            </a:pPr>
            <a:r>
              <a:rPr lang="en-US" sz="2000" b="1" dirty="0" smtClean="0">
                <a:latin typeface="+mj-lt"/>
              </a:rPr>
              <a:t>Define a KM reference pattern → </a:t>
            </a:r>
            <a:r>
              <a:rPr lang="en-US" sz="2000" b="1" dirty="0" smtClean="0">
                <a:solidFill>
                  <a:srgbClr val="0070C0"/>
                </a:solidFill>
                <a:latin typeface="+mj-lt"/>
              </a:rPr>
              <a:t>Base Model</a:t>
            </a:r>
          </a:p>
          <a:p>
            <a:pPr marL="355600" indent="-355600">
              <a:buClrTx/>
            </a:pPr>
            <a:r>
              <a:rPr lang="en-US" sz="2000" b="1" dirty="0" smtClean="0">
                <a:latin typeface="+mj-lt"/>
              </a:rPr>
              <a:t>Model benchmarking →  </a:t>
            </a:r>
            <a:r>
              <a:rPr lang="en-US" sz="2000" b="1" dirty="0" smtClean="0">
                <a:solidFill>
                  <a:srgbClr val="0070C0"/>
                </a:solidFill>
                <a:latin typeface="+mj-lt"/>
              </a:rPr>
              <a:t>gap analysis</a:t>
            </a:r>
          </a:p>
          <a:p>
            <a:pPr marL="355600" indent="-355600">
              <a:buClr>
                <a:schemeClr val="tx1"/>
              </a:buClr>
            </a:pPr>
            <a:r>
              <a:rPr lang="en-US" sz="2000" b="1" dirty="0" smtClean="0">
                <a:latin typeface="+mj-lt"/>
              </a:rPr>
              <a:t>Analysis and Validation → </a:t>
            </a:r>
            <a:r>
              <a:rPr lang="en-US" sz="2000" b="1" dirty="0" smtClean="0">
                <a:solidFill>
                  <a:srgbClr val="0070C0"/>
                </a:solidFill>
                <a:latin typeface="+mj-lt"/>
              </a:rPr>
              <a:t>self-assessment tool (CEIDEN web site)</a:t>
            </a:r>
            <a:endParaRPr lang="es-ES" sz="2000" b="1" dirty="0" smtClean="0">
              <a:solidFill>
                <a:srgbClr val="0070C0"/>
              </a:solidFill>
              <a:latin typeface="+mj-lt"/>
            </a:endParaRPr>
          </a:p>
        </p:txBody>
      </p:sp>
    </p:spTree>
    <p:extLst>
      <p:ext uri="{BB962C8B-B14F-4D97-AF65-F5344CB8AC3E}">
        <p14:creationId xmlns:p14="http://schemas.microsoft.com/office/powerpoint/2010/main" val="161014701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n 1"/>
          <p:cNvPicPr>
            <a:picLocks noChangeAspect="1" noChangeArrowheads="1"/>
          </p:cNvPicPr>
          <p:nvPr/>
        </p:nvPicPr>
        <p:blipFill>
          <a:blip r:embed="rId2" cstate="print"/>
          <a:srcRect l="35886" t="62500" r="44336" b="16988"/>
          <a:stretch>
            <a:fillRect/>
          </a:stretch>
        </p:blipFill>
        <p:spPr bwMode="auto">
          <a:xfrm>
            <a:off x="8170972" y="290226"/>
            <a:ext cx="727364" cy="671412"/>
          </a:xfrm>
          <a:prstGeom prst="rect">
            <a:avLst/>
          </a:prstGeom>
          <a:noFill/>
          <a:ln w="9525">
            <a:noFill/>
            <a:miter lim="800000"/>
            <a:headEnd/>
            <a:tailEnd/>
          </a:ln>
        </p:spPr>
      </p:pic>
      <p:sp>
        <p:nvSpPr>
          <p:cNvPr id="10" name="Título 1"/>
          <p:cNvSpPr>
            <a:spLocks noGrp="1"/>
          </p:cNvSpPr>
          <p:nvPr>
            <p:ph type="title"/>
          </p:nvPr>
        </p:nvSpPr>
        <p:spPr>
          <a:xfrm>
            <a:off x="299434" y="318524"/>
            <a:ext cx="7358666" cy="831007"/>
          </a:xfrm>
        </p:spPr>
        <p:txBody>
          <a:bodyPr>
            <a:noAutofit/>
          </a:bodyPr>
          <a:lstStyle/>
          <a:p>
            <a:pPr>
              <a:lnSpc>
                <a:spcPct val="120000"/>
              </a:lnSpc>
            </a:pPr>
            <a:r>
              <a:rPr lang="es-ES" sz="3200" b="1" dirty="0" smtClean="0">
                <a:solidFill>
                  <a:schemeClr val="accent2">
                    <a:lumMod val="75000"/>
                  </a:schemeClr>
                </a:solidFill>
                <a:effectLst>
                  <a:outerShdw blurRad="38100" dist="38100" dir="2700000" algn="tl">
                    <a:srgbClr val="000000">
                      <a:alpha val="43137"/>
                    </a:srgbClr>
                  </a:outerShdw>
                </a:effectLst>
              </a:rPr>
              <a:t>KEEP. Agenda (2/2)</a:t>
            </a:r>
            <a:endParaRPr lang="es-ES" sz="3200" b="1" dirty="0">
              <a:solidFill>
                <a:schemeClr val="accent2">
                  <a:lumMod val="75000"/>
                </a:schemeClr>
              </a:solidFill>
              <a:effectLst>
                <a:outerShdw blurRad="38100" dist="38100" dir="2700000" algn="tl">
                  <a:srgbClr val="000000">
                    <a:alpha val="43137"/>
                  </a:srgbClr>
                </a:outerShdw>
              </a:effectLst>
            </a:endParaRPr>
          </a:p>
        </p:txBody>
      </p:sp>
      <p:sp>
        <p:nvSpPr>
          <p:cNvPr id="13" name="Marcador de texto 4"/>
          <p:cNvSpPr txBox="1">
            <a:spLocks/>
          </p:cNvSpPr>
          <p:nvPr/>
        </p:nvSpPr>
        <p:spPr>
          <a:xfrm>
            <a:off x="403965" y="3717032"/>
            <a:ext cx="8473589" cy="639762"/>
          </a:xfrm>
          <a:prstGeom prst="rect">
            <a:avLst/>
          </a:prstGeom>
          <a:noFill/>
          <a:ln>
            <a:noFill/>
          </a:ln>
          <a:effectLst/>
        </p:spPr>
        <p:txBody>
          <a:bodyPr vert="horz" lIns="91440" tIns="45720" rIns="91440" bIns="45720" rtlCol="0" anchor="ctr">
            <a:noAutofit/>
          </a:bodyPr>
          <a:lstStyle>
            <a:lvl1pPr marL="541338" indent="-541338" algn="just">
              <a:lnSpc>
                <a:spcPct val="120000"/>
              </a:lnSpc>
              <a:spcBef>
                <a:spcPct val="20000"/>
              </a:spcBef>
              <a:buClr>
                <a:schemeClr val="accent1"/>
              </a:buClr>
              <a:buSzPct val="85000"/>
              <a:buFont typeface="Arial" pitchFamily="34" charset="0"/>
              <a:buNone/>
              <a:defRPr lang="en-US" sz="1600" b="0" dirty="0" smtClean="0">
                <a:solidFill>
                  <a:schemeClr val="tx2"/>
                </a:solidFill>
              </a:defRPr>
            </a:lvl1pPr>
            <a:lvl2pPr indent="0">
              <a:spcBef>
                <a:spcPct val="20000"/>
              </a:spcBef>
              <a:buClr>
                <a:schemeClr val="accent1"/>
              </a:buClr>
              <a:buSzPct val="85000"/>
              <a:buFont typeface="Arial" pitchFamily="34" charset="0"/>
              <a:buNone/>
              <a:defRPr sz="2000" b="1"/>
            </a:lvl2pPr>
            <a:lvl3pPr indent="0">
              <a:spcBef>
                <a:spcPct val="20000"/>
              </a:spcBef>
              <a:buClr>
                <a:schemeClr val="accent1"/>
              </a:buClr>
              <a:buSzPct val="90000"/>
              <a:buFont typeface="Arial" pitchFamily="34" charset="0"/>
              <a:buNone/>
              <a:defRPr b="1"/>
            </a:lvl3pPr>
            <a:lvl4pPr indent="0">
              <a:spcBef>
                <a:spcPct val="20000"/>
              </a:spcBef>
              <a:buClr>
                <a:schemeClr val="accent1"/>
              </a:buClr>
              <a:buFont typeface="Arial" pitchFamily="34" charset="0"/>
              <a:buNone/>
              <a:defRPr sz="1600" b="1"/>
            </a:lvl4pPr>
            <a:lvl5pPr indent="0">
              <a:spcBef>
                <a:spcPct val="20000"/>
              </a:spcBef>
              <a:buClr>
                <a:schemeClr val="accent1"/>
              </a:buClr>
              <a:buSzPct val="100000"/>
              <a:buFont typeface="Arial" pitchFamily="34" charset="0"/>
              <a:buNone/>
              <a:defRPr sz="1600" b="1" baseline="0"/>
            </a:lvl5pPr>
            <a:lvl6pPr indent="0">
              <a:spcBef>
                <a:spcPct val="20000"/>
              </a:spcBef>
              <a:buClr>
                <a:schemeClr val="accent1"/>
              </a:buClr>
              <a:buFont typeface="Arial" pitchFamily="34" charset="0"/>
              <a:buNone/>
              <a:defRPr sz="1600" b="1"/>
            </a:lvl6pPr>
            <a:lvl7pPr indent="0">
              <a:spcBef>
                <a:spcPct val="20000"/>
              </a:spcBef>
              <a:buClr>
                <a:schemeClr val="accent1"/>
              </a:buClr>
              <a:buFont typeface="Arial" pitchFamily="34" charset="0"/>
              <a:buNone/>
              <a:defRPr sz="1600" b="1"/>
            </a:lvl7pPr>
            <a:lvl8pPr indent="0">
              <a:spcBef>
                <a:spcPct val="20000"/>
              </a:spcBef>
              <a:buClr>
                <a:schemeClr val="accent1"/>
              </a:buClr>
              <a:buFont typeface="Arial" pitchFamily="34" charset="0"/>
              <a:buNone/>
              <a:defRPr sz="1600" b="1"/>
            </a:lvl8pPr>
            <a:lvl9pPr indent="0">
              <a:spcBef>
                <a:spcPct val="20000"/>
              </a:spcBef>
              <a:buClr>
                <a:schemeClr val="accent1"/>
              </a:buClr>
              <a:buFont typeface="Arial" pitchFamily="34" charset="0"/>
              <a:buNone/>
              <a:defRPr sz="1600" b="1"/>
            </a:lvl9pPr>
          </a:lstStyle>
          <a:p>
            <a:pPr marL="901700" indent="-901700" algn="l"/>
            <a:r>
              <a:rPr lang="en-US" sz="2000" b="1" dirty="0" smtClean="0">
                <a:solidFill>
                  <a:schemeClr val="accent2">
                    <a:lumMod val="75000"/>
                  </a:schemeClr>
                </a:solidFill>
                <a:effectLst>
                  <a:outerShdw blurRad="38100" dist="38100" dir="2700000" algn="tl">
                    <a:srgbClr val="000000">
                      <a:alpha val="43137"/>
                    </a:srgbClr>
                  </a:outerShdw>
                </a:effectLst>
                <a:latin typeface="+mj-lt"/>
              </a:rPr>
              <a:t>SO4	Develop a metric to asses KM impact according to KEEP General Objective</a:t>
            </a:r>
            <a:endParaRPr lang="es-ES" sz="2000" b="1" dirty="0">
              <a:solidFill>
                <a:schemeClr val="accent2">
                  <a:lumMod val="75000"/>
                </a:schemeClr>
              </a:solidFill>
              <a:effectLst>
                <a:outerShdw blurRad="38100" dist="38100" dir="2700000" algn="tl">
                  <a:srgbClr val="000000">
                    <a:alpha val="43137"/>
                  </a:srgbClr>
                </a:outerShdw>
              </a:effectLst>
              <a:latin typeface="+mj-lt"/>
            </a:endParaRPr>
          </a:p>
        </p:txBody>
      </p:sp>
      <p:sp>
        <p:nvSpPr>
          <p:cNvPr id="25" name="Marcador de contenido 16"/>
          <p:cNvSpPr txBox="1">
            <a:spLocks/>
          </p:cNvSpPr>
          <p:nvPr/>
        </p:nvSpPr>
        <p:spPr>
          <a:xfrm>
            <a:off x="788873" y="4668513"/>
            <a:ext cx="8202714" cy="1391127"/>
          </a:xfrm>
          <a:prstGeom prst="rect">
            <a:avLst/>
          </a:prstGeom>
        </p:spPr>
        <p:txBody>
          <a:bodyPr vert="horz" lIns="91440" tIns="45720" rIns="91440" bIns="45720" rtlCol="0">
            <a:no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6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9pPr>
          </a:lstStyle>
          <a:p>
            <a:pPr marL="355600" indent="-355600"/>
            <a:r>
              <a:rPr lang="en-US" sz="2000" b="1" dirty="0" smtClean="0">
                <a:latin typeface="+mj-lt"/>
              </a:rPr>
              <a:t>Identify and select key factors → </a:t>
            </a:r>
            <a:r>
              <a:rPr lang="en-US" sz="2000" b="1" dirty="0" smtClean="0">
                <a:solidFill>
                  <a:srgbClr val="0070C0"/>
                </a:solidFill>
                <a:latin typeface="+mj-lt"/>
              </a:rPr>
              <a:t>performance indicators </a:t>
            </a:r>
          </a:p>
          <a:p>
            <a:pPr marL="355600" indent="-355600"/>
            <a:r>
              <a:rPr lang="en-US" sz="2000" b="1" dirty="0" smtClean="0">
                <a:latin typeface="+mj-lt"/>
              </a:rPr>
              <a:t>Impact assessment → </a:t>
            </a:r>
            <a:r>
              <a:rPr lang="en-US" sz="2000" b="1" dirty="0" smtClean="0">
                <a:solidFill>
                  <a:srgbClr val="0070C0"/>
                </a:solidFill>
                <a:latin typeface="+mj-lt"/>
              </a:rPr>
              <a:t>defining </a:t>
            </a:r>
            <a:r>
              <a:rPr lang="en-US" sz="2000" b="1" dirty="0">
                <a:solidFill>
                  <a:srgbClr val="0070C0"/>
                </a:solidFill>
                <a:latin typeface="+mj-lt"/>
              </a:rPr>
              <a:t>metrics</a:t>
            </a:r>
          </a:p>
          <a:p>
            <a:pPr marL="355600" indent="-355600"/>
            <a:r>
              <a:rPr lang="en-US" sz="2000" b="1" dirty="0" smtClean="0">
                <a:latin typeface="+mj-lt"/>
              </a:rPr>
              <a:t>Validation → </a:t>
            </a:r>
            <a:r>
              <a:rPr lang="en-US" sz="2000" b="1" dirty="0" smtClean="0">
                <a:solidFill>
                  <a:srgbClr val="0070C0"/>
                </a:solidFill>
                <a:latin typeface="+mj-lt"/>
              </a:rPr>
              <a:t>validated metric</a:t>
            </a:r>
            <a:endParaRPr lang="en-US" sz="2000" b="1" dirty="0">
              <a:latin typeface="+mj-lt"/>
            </a:endParaRPr>
          </a:p>
        </p:txBody>
      </p:sp>
      <p:sp>
        <p:nvSpPr>
          <p:cNvPr id="15" name="Marcador de texto 2"/>
          <p:cNvSpPr txBox="1">
            <a:spLocks/>
          </p:cNvSpPr>
          <p:nvPr/>
        </p:nvSpPr>
        <p:spPr>
          <a:xfrm>
            <a:off x="396915" y="1272228"/>
            <a:ext cx="7565986" cy="754525"/>
          </a:xfrm>
          <a:prstGeom prst="rect">
            <a:avLst/>
          </a:prstGeom>
          <a:noFill/>
          <a:ln>
            <a:noFill/>
          </a:ln>
          <a:effectLst/>
        </p:spPr>
        <p:txBody>
          <a:bodyPr vert="horz" lIns="91440" tIns="45720" rIns="91440" bIns="45720" rtlCol="0" anchor="ctr">
            <a:noAutofit/>
          </a:bodyPr>
          <a:lstStyle>
            <a:lvl1pPr marL="541338" indent="-541338" algn="just">
              <a:lnSpc>
                <a:spcPct val="120000"/>
              </a:lnSpc>
              <a:spcBef>
                <a:spcPct val="20000"/>
              </a:spcBef>
              <a:buClr>
                <a:schemeClr val="accent1"/>
              </a:buClr>
              <a:buSzPct val="85000"/>
              <a:buFont typeface="Arial" pitchFamily="34" charset="0"/>
              <a:buNone/>
              <a:defRPr sz="1400" b="0">
                <a:solidFill>
                  <a:schemeClr val="tx2"/>
                </a:solidFill>
              </a:defRPr>
            </a:lvl1pPr>
            <a:lvl2pPr indent="0">
              <a:spcBef>
                <a:spcPct val="20000"/>
              </a:spcBef>
              <a:buClr>
                <a:schemeClr val="accent1"/>
              </a:buClr>
              <a:buSzPct val="85000"/>
              <a:buFont typeface="Arial" pitchFamily="34" charset="0"/>
              <a:buNone/>
              <a:defRPr sz="2000" b="1"/>
            </a:lvl2pPr>
            <a:lvl3pPr indent="0">
              <a:spcBef>
                <a:spcPct val="20000"/>
              </a:spcBef>
              <a:buClr>
                <a:schemeClr val="accent1"/>
              </a:buClr>
              <a:buSzPct val="90000"/>
              <a:buFont typeface="Arial" pitchFamily="34" charset="0"/>
              <a:buNone/>
              <a:defRPr b="1"/>
            </a:lvl3pPr>
            <a:lvl4pPr indent="0">
              <a:spcBef>
                <a:spcPct val="20000"/>
              </a:spcBef>
              <a:buClr>
                <a:schemeClr val="accent1"/>
              </a:buClr>
              <a:buFont typeface="Arial" pitchFamily="34" charset="0"/>
              <a:buNone/>
              <a:defRPr sz="1600" b="1"/>
            </a:lvl4pPr>
            <a:lvl5pPr indent="0">
              <a:spcBef>
                <a:spcPct val="20000"/>
              </a:spcBef>
              <a:buClr>
                <a:schemeClr val="accent1"/>
              </a:buClr>
              <a:buSzPct val="100000"/>
              <a:buFont typeface="Arial" pitchFamily="34" charset="0"/>
              <a:buNone/>
              <a:defRPr sz="1600" b="1" baseline="0"/>
            </a:lvl5pPr>
            <a:lvl6pPr indent="0">
              <a:spcBef>
                <a:spcPct val="20000"/>
              </a:spcBef>
              <a:buClr>
                <a:schemeClr val="accent1"/>
              </a:buClr>
              <a:buFont typeface="Arial" pitchFamily="34" charset="0"/>
              <a:buNone/>
              <a:defRPr sz="1600" b="1"/>
            </a:lvl6pPr>
            <a:lvl7pPr indent="0">
              <a:spcBef>
                <a:spcPct val="20000"/>
              </a:spcBef>
              <a:buClr>
                <a:schemeClr val="accent1"/>
              </a:buClr>
              <a:buFont typeface="Arial" pitchFamily="34" charset="0"/>
              <a:buNone/>
              <a:defRPr sz="1600" b="1"/>
            </a:lvl7pPr>
            <a:lvl8pPr indent="0">
              <a:spcBef>
                <a:spcPct val="20000"/>
              </a:spcBef>
              <a:buClr>
                <a:schemeClr val="accent1"/>
              </a:buClr>
              <a:buFont typeface="Arial" pitchFamily="34" charset="0"/>
              <a:buNone/>
              <a:defRPr sz="1600" b="1"/>
            </a:lvl8pPr>
            <a:lvl9pPr indent="0">
              <a:spcBef>
                <a:spcPct val="20000"/>
              </a:spcBef>
              <a:buClr>
                <a:schemeClr val="accent1"/>
              </a:buClr>
              <a:buFont typeface="Arial" pitchFamily="34" charset="0"/>
              <a:buNone/>
              <a:defRPr sz="1600" b="1"/>
            </a:lvl9pPr>
          </a:lstStyle>
          <a:p>
            <a:pPr marL="901700" indent="-901700"/>
            <a:r>
              <a:rPr lang="en-US" sz="2000" b="1" dirty="0" smtClean="0">
                <a:solidFill>
                  <a:schemeClr val="accent2">
                    <a:lumMod val="75000"/>
                  </a:schemeClr>
                </a:solidFill>
                <a:effectLst>
                  <a:outerShdw blurRad="38100" dist="38100" dir="2700000" algn="tl">
                    <a:srgbClr val="000000">
                      <a:alpha val="43137"/>
                    </a:srgbClr>
                  </a:outerShdw>
                </a:effectLst>
                <a:latin typeface="+mj-lt"/>
              </a:rPr>
              <a:t>SO3	Establishing </a:t>
            </a:r>
            <a:r>
              <a:rPr lang="en-US" sz="2000" b="1" dirty="0">
                <a:solidFill>
                  <a:schemeClr val="accent2">
                    <a:lumMod val="75000"/>
                  </a:schemeClr>
                </a:solidFill>
                <a:effectLst>
                  <a:outerShdw blurRad="38100" dist="38100" dir="2700000" algn="tl">
                    <a:srgbClr val="000000">
                      <a:alpha val="43137"/>
                    </a:srgbClr>
                  </a:outerShdw>
                </a:effectLst>
                <a:latin typeface="+mj-lt"/>
              </a:rPr>
              <a:t>a forum for exchange of key ideas, experiences and practices on KM</a:t>
            </a:r>
          </a:p>
        </p:txBody>
      </p:sp>
      <p:sp>
        <p:nvSpPr>
          <p:cNvPr id="16" name="Marcador de contenido 3"/>
          <p:cNvSpPr txBox="1">
            <a:spLocks/>
          </p:cNvSpPr>
          <p:nvPr/>
        </p:nvSpPr>
        <p:spPr>
          <a:xfrm>
            <a:off x="788874" y="2240256"/>
            <a:ext cx="7703771" cy="1574986"/>
          </a:xfrm>
          <a:prstGeom prst="rect">
            <a:avLst/>
          </a:prstGeom>
        </p:spPr>
        <p:txBody>
          <a:bodyPr vert="horz" lIns="91440" tIns="45720" rIns="91440" bIns="45720" rtlCol="0">
            <a:noAutofit/>
          </a:bodyPr>
          <a:lstStyle>
            <a:lvl1pPr marL="182880" indent="-182880">
              <a:spcBef>
                <a:spcPct val="20000"/>
              </a:spcBef>
              <a:buClr>
                <a:schemeClr val="accent1"/>
              </a:buClr>
              <a:buSzPct val="85000"/>
              <a:buFont typeface="Arial" pitchFamily="34" charset="0"/>
              <a:buChar char="•"/>
              <a:defRPr sz="1400"/>
            </a:lvl1pPr>
            <a:lvl2pPr indent="-182880">
              <a:spcBef>
                <a:spcPct val="20000"/>
              </a:spcBef>
              <a:buClr>
                <a:schemeClr val="accent1"/>
              </a:buClr>
              <a:buSzPct val="85000"/>
              <a:buFont typeface="Arial" pitchFamily="34" charset="0"/>
              <a:buChar char="•"/>
              <a:defRPr sz="2000"/>
            </a:lvl2pPr>
            <a:lvl3pPr marL="731520" indent="-182880">
              <a:spcBef>
                <a:spcPct val="20000"/>
              </a:spcBef>
              <a:buClr>
                <a:schemeClr val="accent1"/>
              </a:buClr>
              <a:buSzPct val="90000"/>
              <a:buFont typeface="Arial" pitchFamily="34" charset="0"/>
              <a:buChar char="•"/>
            </a:lvl3pPr>
            <a:lvl4pPr marL="1005840" indent="-182880">
              <a:spcBef>
                <a:spcPct val="20000"/>
              </a:spcBef>
              <a:buClr>
                <a:schemeClr val="accent1"/>
              </a:buClr>
              <a:buFont typeface="Arial" pitchFamily="34" charset="0"/>
              <a:buChar char="•"/>
              <a:defRPr sz="1600"/>
            </a:lvl4pPr>
            <a:lvl5pPr marL="1188720" indent="-137160">
              <a:spcBef>
                <a:spcPct val="20000"/>
              </a:spcBef>
              <a:buClr>
                <a:schemeClr val="accent1"/>
              </a:buClr>
              <a:buSzPct val="100000"/>
              <a:buFont typeface="Arial" pitchFamily="34" charset="0"/>
              <a:buChar char="•"/>
              <a:defRPr sz="1600" baseline="0"/>
            </a:lvl5pPr>
            <a:lvl6pPr marL="1371600" indent="-182880">
              <a:spcBef>
                <a:spcPct val="20000"/>
              </a:spcBef>
              <a:buClr>
                <a:schemeClr val="accent1"/>
              </a:buClr>
              <a:buFont typeface="Arial" pitchFamily="34" charset="0"/>
              <a:buChar char="•"/>
              <a:defRPr sz="1600"/>
            </a:lvl6pPr>
            <a:lvl7pPr marL="1554480" indent="-182880">
              <a:spcBef>
                <a:spcPct val="20000"/>
              </a:spcBef>
              <a:buClr>
                <a:schemeClr val="accent1"/>
              </a:buClr>
              <a:buFont typeface="Arial" pitchFamily="34" charset="0"/>
              <a:buChar char="•"/>
              <a:defRPr sz="1600"/>
            </a:lvl7pPr>
            <a:lvl8pPr marL="1737360" indent="-182880">
              <a:spcBef>
                <a:spcPct val="20000"/>
              </a:spcBef>
              <a:buClr>
                <a:schemeClr val="accent1"/>
              </a:buClr>
              <a:buFont typeface="Arial" pitchFamily="34" charset="0"/>
              <a:buChar char="•"/>
              <a:defRPr sz="1600"/>
            </a:lvl8pPr>
            <a:lvl9pPr marL="1920240" indent="-182880">
              <a:spcBef>
                <a:spcPct val="20000"/>
              </a:spcBef>
              <a:buClr>
                <a:schemeClr val="accent1"/>
              </a:buClr>
              <a:buFont typeface="Arial" pitchFamily="34" charset="0"/>
              <a:buChar char="•"/>
              <a:defRPr sz="1600"/>
            </a:lvl9pPr>
          </a:lstStyle>
          <a:p>
            <a:pPr marL="355600" indent="-355600"/>
            <a:r>
              <a:rPr lang="en-US" sz="2000" b="1" dirty="0" smtClean="0">
                <a:latin typeface="+mj-lt"/>
              </a:rPr>
              <a:t>Select and define working areas and topics </a:t>
            </a:r>
            <a:r>
              <a:rPr lang="en-US" sz="2000" b="1" dirty="0">
                <a:latin typeface="+mj-lt"/>
              </a:rPr>
              <a:t>→ </a:t>
            </a:r>
            <a:r>
              <a:rPr lang="en-US" sz="2000" b="1" dirty="0">
                <a:solidFill>
                  <a:srgbClr val="0070C0"/>
                </a:solidFill>
                <a:latin typeface="+mj-lt"/>
              </a:rPr>
              <a:t>Agenda</a:t>
            </a:r>
          </a:p>
          <a:p>
            <a:pPr marL="355600" indent="-355600"/>
            <a:r>
              <a:rPr lang="en-US" sz="2000" b="1" dirty="0" smtClean="0">
                <a:latin typeface="+mj-lt"/>
              </a:rPr>
              <a:t>Open Forums: focused, free </a:t>
            </a:r>
            <a:r>
              <a:rPr lang="en-US" sz="2000" b="1" dirty="0">
                <a:latin typeface="+mj-lt"/>
              </a:rPr>
              <a:t>→ </a:t>
            </a:r>
            <a:r>
              <a:rPr lang="en-US" sz="2000" b="1" dirty="0">
                <a:solidFill>
                  <a:srgbClr val="0070C0"/>
                </a:solidFill>
                <a:latin typeface="+mj-lt"/>
              </a:rPr>
              <a:t>Forums</a:t>
            </a:r>
          </a:p>
          <a:p>
            <a:pPr marL="355600" indent="-355600"/>
            <a:r>
              <a:rPr lang="en-US" sz="2000" b="1" dirty="0" smtClean="0">
                <a:latin typeface="+mj-lt"/>
              </a:rPr>
              <a:t>Phases: design, launch, communication, run → </a:t>
            </a:r>
            <a:r>
              <a:rPr lang="en-US" sz="2000" b="1" dirty="0">
                <a:solidFill>
                  <a:srgbClr val="0070C0"/>
                </a:solidFill>
                <a:latin typeface="+mj-lt"/>
              </a:rPr>
              <a:t>conclusions, proposals</a:t>
            </a:r>
          </a:p>
        </p:txBody>
      </p:sp>
    </p:spTree>
    <p:extLst>
      <p:ext uri="{BB962C8B-B14F-4D97-AF65-F5344CB8AC3E}">
        <p14:creationId xmlns:p14="http://schemas.microsoft.com/office/powerpoint/2010/main" val="3904008858"/>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3" cstate="print"/>
          <a:srcRect l="35889" t="62500" r="44336" b="16992"/>
          <a:stretch>
            <a:fillRect/>
          </a:stretch>
        </p:blipFill>
        <p:spPr bwMode="auto">
          <a:xfrm>
            <a:off x="7956552" y="17467"/>
            <a:ext cx="1144588" cy="890587"/>
          </a:xfrm>
          <a:prstGeom prst="rect">
            <a:avLst/>
          </a:prstGeom>
          <a:noFill/>
          <a:ln w="9525">
            <a:noFill/>
            <a:miter lim="800000"/>
            <a:headEnd/>
            <a:tailEnd/>
          </a:ln>
        </p:spPr>
      </p:pic>
      <p:cxnSp>
        <p:nvCxnSpPr>
          <p:cNvPr id="10" name="9 Conector recto"/>
          <p:cNvCxnSpPr/>
          <p:nvPr/>
        </p:nvCxnSpPr>
        <p:spPr>
          <a:xfrm>
            <a:off x="0" y="981075"/>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41992" name="Rectangle 2"/>
          <p:cNvSpPr>
            <a:spLocks noGrp="1" noChangeArrowheads="1"/>
          </p:cNvSpPr>
          <p:nvPr>
            <p:ph type="title"/>
          </p:nvPr>
        </p:nvSpPr>
        <p:spPr>
          <a:xfrm>
            <a:off x="1509882" y="1561070"/>
            <a:ext cx="6230470" cy="536575"/>
          </a:xfrm>
        </p:spPr>
        <p:txBody>
          <a:bodyPr/>
          <a:lstStyle/>
          <a:p>
            <a:pPr>
              <a:lnSpc>
                <a:spcPct val="90000"/>
              </a:lnSpc>
              <a:spcBef>
                <a:spcPct val="20000"/>
              </a:spcBef>
              <a:buClr>
                <a:schemeClr val="hlink"/>
              </a:buClr>
              <a:buSzPct val="80000"/>
              <a:tabLst>
                <a:tab pos="-457200" algn="l"/>
                <a:tab pos="180975" algn="l"/>
                <a:tab pos="457200" algn="l"/>
                <a:tab pos="5670550" algn="l"/>
              </a:tabLst>
            </a:pPr>
            <a:r>
              <a:rPr lang="en-GB" altLang="ko-KR" sz="3200" b="1" dirty="0" smtClean="0">
                <a:solidFill>
                  <a:srgbClr val="002060"/>
                </a:solidFill>
                <a:effectLst>
                  <a:outerShdw blurRad="38100" dist="38100" dir="2700000" algn="tl">
                    <a:srgbClr val="000000">
                      <a:alpha val="43137"/>
                    </a:srgbClr>
                  </a:outerShdw>
                </a:effectLst>
                <a:latin typeface="Verdana" pitchFamily="34" charset="0"/>
                <a:ea typeface="굴림" pitchFamily="34" charset="-127"/>
              </a:rPr>
              <a:t>Thanks for your Attention</a:t>
            </a:r>
            <a:endParaRPr lang="en-GB" sz="3200" b="1" dirty="0" smtClean="0">
              <a:solidFill>
                <a:srgbClr val="002060"/>
              </a:solidFill>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pic>
        <p:nvPicPr>
          <p:cNvPr id="11" name="Picture 7" descr="Asamblea1"/>
          <p:cNvPicPr>
            <a:picLocks noChangeAspect="1" noChangeArrowheads="1"/>
          </p:cNvPicPr>
          <p:nvPr/>
        </p:nvPicPr>
        <p:blipFill>
          <a:blip r:embed="rId4" cstate="print"/>
          <a:srcRect/>
          <a:stretch>
            <a:fillRect/>
          </a:stretch>
        </p:blipFill>
        <p:spPr bwMode="auto">
          <a:xfrm>
            <a:off x="179512" y="2593140"/>
            <a:ext cx="2592288" cy="1632514"/>
          </a:xfrm>
          <a:prstGeom prst="rect">
            <a:avLst/>
          </a:prstGeom>
          <a:noFill/>
        </p:spPr>
      </p:pic>
      <p:pic>
        <p:nvPicPr>
          <p:cNvPr id="12" name="Picture 10"/>
          <p:cNvPicPr>
            <a:picLocks noChangeAspect="1" noChangeArrowheads="1"/>
          </p:cNvPicPr>
          <p:nvPr/>
        </p:nvPicPr>
        <p:blipFill>
          <a:blip r:embed="rId5" cstate="print"/>
          <a:srcRect/>
          <a:stretch>
            <a:fillRect/>
          </a:stretch>
        </p:blipFill>
        <p:spPr bwMode="auto">
          <a:xfrm>
            <a:off x="6372203" y="2572860"/>
            <a:ext cx="2535589" cy="1660798"/>
          </a:xfrm>
          <a:prstGeom prst="rect">
            <a:avLst/>
          </a:prstGeom>
          <a:noFill/>
          <a:ln w="9525">
            <a:noFill/>
            <a:miter lim="800000"/>
            <a:headEnd/>
            <a:tailEnd/>
          </a:ln>
        </p:spPr>
      </p:pic>
      <p:pic>
        <p:nvPicPr>
          <p:cNvPr id="13" name="Picture 5" descr="C:\Users\es33531523f\AppData\Local\Microsoft\Windows\Temporary Internet Files\Content.Outlook\622EJUQL\13032014CEIDEN GRUPO-1 (2).jpg"/>
          <p:cNvPicPr>
            <a:picLocks noChangeAspect="1" noChangeArrowheads="1"/>
          </p:cNvPicPr>
          <p:nvPr/>
        </p:nvPicPr>
        <p:blipFill>
          <a:blip r:embed="rId6" cstate="print"/>
          <a:srcRect/>
          <a:stretch>
            <a:fillRect/>
          </a:stretch>
        </p:blipFill>
        <p:spPr bwMode="auto">
          <a:xfrm>
            <a:off x="3131842" y="2567868"/>
            <a:ext cx="2837648" cy="1817868"/>
          </a:xfrm>
          <a:prstGeom prst="rect">
            <a:avLst/>
          </a:prstGeom>
          <a:noFill/>
        </p:spPr>
      </p:pic>
      <p:pic>
        <p:nvPicPr>
          <p:cNvPr id="14" name="Picture 4" descr="C:\Users\es33531523f\AppData\Local\Microsoft\Windows\Temporary Internet Files\Content.Outlook\622EJUQL\130314CEIDEN.jpg"/>
          <p:cNvPicPr>
            <a:picLocks noChangeAspect="1" noChangeArrowheads="1"/>
          </p:cNvPicPr>
          <p:nvPr/>
        </p:nvPicPr>
        <p:blipFill>
          <a:blip r:embed="rId7" cstate="print"/>
          <a:srcRect/>
          <a:stretch>
            <a:fillRect/>
          </a:stretch>
        </p:blipFill>
        <p:spPr bwMode="auto">
          <a:xfrm>
            <a:off x="1796477" y="4036903"/>
            <a:ext cx="2472861" cy="1584176"/>
          </a:xfrm>
          <a:prstGeom prst="rect">
            <a:avLst/>
          </a:prstGeom>
          <a:noFill/>
        </p:spPr>
      </p:pic>
      <p:pic>
        <p:nvPicPr>
          <p:cNvPr id="15" name="Picture 9" descr="Sin título"/>
          <p:cNvPicPr>
            <a:picLocks noChangeAspect="1" noChangeArrowheads="1"/>
          </p:cNvPicPr>
          <p:nvPr/>
        </p:nvPicPr>
        <p:blipFill>
          <a:blip r:embed="rId8" cstate="print"/>
          <a:srcRect/>
          <a:stretch>
            <a:fillRect/>
          </a:stretch>
        </p:blipFill>
        <p:spPr bwMode="auto">
          <a:xfrm>
            <a:off x="5076056" y="4013020"/>
            <a:ext cx="2666796" cy="1648228"/>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7 CuadroTexto"/>
          <p:cNvSpPr txBox="1">
            <a:spLocks noChangeArrowheads="1"/>
          </p:cNvSpPr>
          <p:nvPr/>
        </p:nvSpPr>
        <p:spPr bwMode="auto">
          <a:xfrm>
            <a:off x="1692278" y="1279525"/>
            <a:ext cx="5472113" cy="425450"/>
          </a:xfrm>
          <a:prstGeom prst="rect">
            <a:avLst/>
          </a:prstGeom>
          <a:solidFill>
            <a:schemeClr val="bg1"/>
          </a:solidFill>
          <a:ln w="9525">
            <a:noFill/>
            <a:miter lim="800000"/>
            <a:headEnd/>
            <a:tailEnd/>
          </a:ln>
        </p:spPr>
        <p:txBody>
          <a:bodyPr>
            <a:spAutoFit/>
          </a:bodyPr>
          <a:lstStyle/>
          <a:p>
            <a:endParaRPr lang="es-ES"/>
          </a:p>
        </p:txBody>
      </p:sp>
      <p:sp>
        <p:nvSpPr>
          <p:cNvPr id="34819" name="Rectangle 2"/>
          <p:cNvSpPr>
            <a:spLocks noGrp="1" noChangeArrowheads="1"/>
          </p:cNvSpPr>
          <p:nvPr>
            <p:ph type="title"/>
          </p:nvPr>
        </p:nvSpPr>
        <p:spPr>
          <a:xfrm>
            <a:off x="144463" y="836619"/>
            <a:ext cx="9180512" cy="536575"/>
          </a:xfrm>
        </p:spPr>
        <p:txBody>
          <a:bodyPr/>
          <a:lstStyle/>
          <a:p>
            <a:pPr algn="l">
              <a:lnSpc>
                <a:spcPct val="90000"/>
              </a:lnSpc>
              <a:spcBef>
                <a:spcPct val="20000"/>
              </a:spcBef>
              <a:buClr>
                <a:schemeClr val="hlink"/>
              </a:buClr>
              <a:buSzPct val="80000"/>
              <a:tabLst>
                <a:tab pos="-457200" algn="l"/>
                <a:tab pos="180975" algn="l"/>
                <a:tab pos="457200" algn="l"/>
                <a:tab pos="5670550" algn="l"/>
              </a:tabLst>
            </a:pPr>
            <a:r>
              <a:rPr lang="es-ES" sz="2400" b="1" dirty="0" smtClean="0">
                <a:solidFill>
                  <a:srgbClr val="002060"/>
                </a:solidFill>
                <a:latin typeface="Verdana" pitchFamily="34" charset="0"/>
                <a:ea typeface="Verdana" pitchFamily="34" charset="0"/>
                <a:cs typeface="Verdana" pitchFamily="34" charset="0"/>
              </a:rPr>
              <a:t>VISION of CEIDEN </a:t>
            </a:r>
            <a:r>
              <a:rPr lang="es-ES" sz="2400" b="1" dirty="0" err="1" smtClean="0">
                <a:solidFill>
                  <a:srgbClr val="002060"/>
                </a:solidFill>
                <a:latin typeface="Verdana" pitchFamily="34" charset="0"/>
                <a:ea typeface="Verdana" pitchFamily="34" charset="0"/>
                <a:cs typeface="Verdana" pitchFamily="34" charset="0"/>
              </a:rPr>
              <a:t>Technology</a:t>
            </a:r>
            <a:r>
              <a:rPr lang="es-ES" sz="2400" b="1" dirty="0" smtClean="0">
                <a:solidFill>
                  <a:srgbClr val="002060"/>
                </a:solidFill>
                <a:latin typeface="Verdana" pitchFamily="34" charset="0"/>
                <a:ea typeface="Verdana" pitchFamily="34" charset="0"/>
                <a:cs typeface="Verdana" pitchFamily="34" charset="0"/>
              </a:rPr>
              <a:t> </a:t>
            </a:r>
            <a:r>
              <a:rPr lang="es-ES" sz="2400" b="1" dirty="0" err="1" smtClean="0">
                <a:solidFill>
                  <a:srgbClr val="002060"/>
                </a:solidFill>
                <a:latin typeface="Verdana" pitchFamily="34" charset="0"/>
                <a:ea typeface="Verdana" pitchFamily="34" charset="0"/>
                <a:cs typeface="Verdana" pitchFamily="34" charset="0"/>
              </a:rPr>
              <a:t>Platform</a:t>
            </a:r>
            <a:endParaRPr lang="es-ES" sz="2400" b="1" dirty="0" smtClean="0">
              <a:solidFill>
                <a:srgbClr val="002060"/>
              </a:solidFill>
              <a:latin typeface="Verdana" pitchFamily="34" charset="0"/>
              <a:ea typeface="Verdana" pitchFamily="34" charset="0"/>
              <a:cs typeface="Verdana" pitchFamily="34" charset="0"/>
            </a:endParaRPr>
          </a:p>
        </p:txBody>
      </p:sp>
      <p:pic>
        <p:nvPicPr>
          <p:cNvPr id="34820" name="Picture 2"/>
          <p:cNvPicPr>
            <a:picLocks noChangeAspect="1" noChangeArrowheads="1"/>
          </p:cNvPicPr>
          <p:nvPr/>
        </p:nvPicPr>
        <p:blipFill>
          <a:blip r:embed="rId3" cstate="print"/>
          <a:srcRect l="35889" t="62500" r="44336" b="16992"/>
          <a:stretch>
            <a:fillRect/>
          </a:stretch>
        </p:blipFill>
        <p:spPr bwMode="auto">
          <a:xfrm>
            <a:off x="7956552" y="17467"/>
            <a:ext cx="1144588" cy="890587"/>
          </a:xfrm>
          <a:prstGeom prst="rect">
            <a:avLst/>
          </a:prstGeom>
          <a:noFill/>
          <a:ln w="9525">
            <a:noFill/>
            <a:miter lim="800000"/>
            <a:headEnd/>
            <a:tailEnd/>
          </a:ln>
        </p:spPr>
      </p:pic>
      <p:cxnSp>
        <p:nvCxnSpPr>
          <p:cNvPr id="10" name="9 Conector recto"/>
          <p:cNvCxnSpPr/>
          <p:nvPr/>
        </p:nvCxnSpPr>
        <p:spPr>
          <a:xfrm>
            <a:off x="0" y="1268413"/>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4823" name="Rectangle 8"/>
          <p:cNvSpPr>
            <a:spLocks noChangeArrowheads="1"/>
          </p:cNvSpPr>
          <p:nvPr/>
        </p:nvSpPr>
        <p:spPr bwMode="auto">
          <a:xfrm>
            <a:off x="36513" y="1402696"/>
            <a:ext cx="9144000" cy="1415772"/>
          </a:xfrm>
          <a:prstGeom prst="rect">
            <a:avLst/>
          </a:prstGeom>
          <a:noFill/>
          <a:ln w="9525" algn="ctr">
            <a:noFill/>
            <a:miter lim="800000"/>
            <a:headEnd/>
            <a:tailEnd/>
          </a:ln>
        </p:spPr>
        <p:txBody>
          <a:bodyPr anchor="ctr">
            <a:spAutoFit/>
          </a:bodyPr>
          <a:lstStyle/>
          <a:p>
            <a:pPr eaLnBrk="0" hangingPunct="0">
              <a:lnSpc>
                <a:spcPct val="100000"/>
              </a:lnSpc>
              <a:spcBef>
                <a:spcPct val="0"/>
              </a:spcBef>
              <a:buClrTx/>
              <a:buSzTx/>
              <a:buFontTx/>
              <a:buNone/>
              <a:tabLst>
                <a:tab pos="-457200" algn="l"/>
                <a:tab pos="180975" algn="l"/>
                <a:tab pos="457200" algn="l"/>
                <a:tab pos="5670550" algn="l"/>
              </a:tabLst>
            </a:pPr>
            <a:r>
              <a:rPr lang="en-US" b="1" dirty="0" smtClean="0">
                <a:solidFill>
                  <a:srgbClr val="002060"/>
                </a:solidFill>
                <a:ea typeface="Times New Roman" pitchFamily="18" charset="0"/>
                <a:cs typeface="Arial" charset="0"/>
              </a:rPr>
              <a:t>Foster R&amp;D activities focused on the </a:t>
            </a:r>
            <a:r>
              <a:rPr lang="en-US" b="1" i="1" u="sng" dirty="0" smtClean="0">
                <a:solidFill>
                  <a:srgbClr val="002060"/>
                </a:solidFill>
                <a:ea typeface="Times New Roman" pitchFamily="18" charset="0"/>
                <a:cs typeface="Arial" charset="0"/>
              </a:rPr>
              <a:t>safe, reliable and competitive </a:t>
            </a:r>
            <a:r>
              <a:rPr lang="en-US" b="1" dirty="0" smtClean="0">
                <a:solidFill>
                  <a:srgbClr val="002060"/>
                </a:solidFill>
                <a:ea typeface="Times New Roman" pitchFamily="18" charset="0"/>
                <a:cs typeface="Arial" charset="0"/>
              </a:rPr>
              <a:t>operation of actual nuclear installations and the fuel cycle, and the development of new nuclear projects</a:t>
            </a:r>
          </a:p>
          <a:p>
            <a:pPr eaLnBrk="0" hangingPunct="0">
              <a:lnSpc>
                <a:spcPct val="100000"/>
              </a:lnSpc>
              <a:spcBef>
                <a:spcPct val="0"/>
              </a:spcBef>
              <a:buClrTx/>
              <a:buSzTx/>
              <a:buFontTx/>
              <a:buNone/>
              <a:tabLst>
                <a:tab pos="-457200" algn="l"/>
                <a:tab pos="180975" algn="l"/>
                <a:tab pos="457200" algn="l"/>
                <a:tab pos="5670550" algn="l"/>
              </a:tabLst>
            </a:pPr>
            <a:endParaRPr lang="en-US" sz="1400" dirty="0">
              <a:solidFill>
                <a:srgbClr val="002060"/>
              </a:solidFill>
              <a:ea typeface="Times New Roman" pitchFamily="18" charset="0"/>
              <a:cs typeface="Arial" charset="0"/>
            </a:endParaRPr>
          </a:p>
        </p:txBody>
      </p:sp>
      <p:sp>
        <p:nvSpPr>
          <p:cNvPr id="11" name="10 Pentágono"/>
          <p:cNvSpPr/>
          <p:nvPr/>
        </p:nvSpPr>
        <p:spPr>
          <a:xfrm>
            <a:off x="0" y="2852738"/>
            <a:ext cx="1691680" cy="3816350"/>
          </a:xfrm>
          <a:prstGeom prst="homePlate">
            <a:avLst>
              <a:gd name="adj" fmla="val 14593"/>
            </a:avLst>
          </a:prstGeom>
          <a:solidFill>
            <a:srgbClr val="9BB7D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 typeface="Wingdings" pitchFamily="2" charset="2"/>
              <a:buNone/>
              <a:defRPr/>
            </a:pPr>
            <a:r>
              <a:rPr lang="es-ES" sz="1800" b="1" dirty="0" smtClean="0">
                <a:solidFill>
                  <a:srgbClr val="002060"/>
                </a:solidFill>
                <a:latin typeface="Verdana" pitchFamily="34" charset="0"/>
                <a:ea typeface="Verdana" pitchFamily="34" charset="0"/>
                <a:cs typeface="Verdana" pitchFamily="34" charset="0"/>
              </a:rPr>
              <a:t>Objetives</a:t>
            </a:r>
            <a:endParaRPr lang="es-ES" sz="1800" b="1" dirty="0">
              <a:solidFill>
                <a:srgbClr val="002060"/>
              </a:solidFill>
              <a:latin typeface="Verdana" pitchFamily="34" charset="0"/>
              <a:ea typeface="Verdana" pitchFamily="34" charset="0"/>
              <a:cs typeface="Verdana" pitchFamily="34" charset="0"/>
            </a:endParaRPr>
          </a:p>
        </p:txBody>
      </p:sp>
      <p:sp>
        <p:nvSpPr>
          <p:cNvPr id="9" name="7 Rectángulo"/>
          <p:cNvSpPr>
            <a:spLocks noChangeArrowheads="1"/>
          </p:cNvSpPr>
          <p:nvPr/>
        </p:nvSpPr>
        <p:spPr bwMode="auto">
          <a:xfrm>
            <a:off x="1691680" y="2852738"/>
            <a:ext cx="7452320" cy="3961854"/>
          </a:xfrm>
          <a:prstGeom prst="rect">
            <a:avLst/>
          </a:prstGeom>
          <a:noFill/>
          <a:ln w="9525">
            <a:noFill/>
            <a:miter lim="800000"/>
            <a:headEnd/>
            <a:tailEnd/>
          </a:ln>
        </p:spPr>
        <p:txBody>
          <a:bodyPr wrap="square">
            <a:spAutoFit/>
          </a:bodyPr>
          <a:lstStyle/>
          <a:p>
            <a:pPr marL="269875" indent="-269875">
              <a:buClrTx/>
              <a:buFont typeface="Wingdings" pitchFamily="2" charset="2"/>
              <a:buChar char="Ø"/>
            </a:pPr>
            <a:r>
              <a:rPr lang="en-US" sz="2350" b="1" dirty="0" smtClean="0">
                <a:solidFill>
                  <a:srgbClr val="1F497D"/>
                </a:solidFill>
                <a:ea typeface="Times New Roman" pitchFamily="18" charset="0"/>
                <a:cs typeface="Arial" charset="0"/>
              </a:rPr>
              <a:t>Boost growth of scientific and technological basis of nuclear fission</a:t>
            </a:r>
          </a:p>
          <a:p>
            <a:pPr marL="269875" indent="-269875">
              <a:buClrTx/>
              <a:buFont typeface="Wingdings" pitchFamily="2" charset="2"/>
              <a:buChar char="Ø"/>
            </a:pPr>
            <a:r>
              <a:rPr lang="en-US" sz="2350" b="1" dirty="0" smtClean="0">
                <a:solidFill>
                  <a:srgbClr val="1F497D"/>
                </a:solidFill>
                <a:ea typeface="Times New Roman" pitchFamily="18" charset="0"/>
                <a:cs typeface="Arial" charset="0"/>
              </a:rPr>
              <a:t>Promote and coordinate nuclear R&amp;D initiatives among Companies, Government Agencies, Research Centers and Universities</a:t>
            </a:r>
          </a:p>
          <a:p>
            <a:pPr marL="269875" indent="-269875">
              <a:buClrTx/>
              <a:buFont typeface="Wingdings" pitchFamily="2" charset="2"/>
              <a:buChar char="Ø"/>
            </a:pPr>
            <a:r>
              <a:rPr lang="en-US" sz="2350" b="1" dirty="0" smtClean="0">
                <a:solidFill>
                  <a:srgbClr val="1F497D"/>
                </a:solidFill>
                <a:ea typeface="Times New Roman" pitchFamily="18" charset="0"/>
                <a:cs typeface="Arial" charset="0"/>
              </a:rPr>
              <a:t>Suggest the National R&amp;D Plan strategy guidelines in the Nuclear Fission Sector. </a:t>
            </a:r>
          </a:p>
          <a:p>
            <a:pPr marL="269875" indent="-269875">
              <a:buClrTx/>
              <a:buFont typeface="Wingdings" pitchFamily="2" charset="2"/>
              <a:buChar char="Ø"/>
            </a:pPr>
            <a:r>
              <a:rPr lang="en-US" sz="2350" b="1" dirty="0" smtClean="0">
                <a:solidFill>
                  <a:srgbClr val="1F497D"/>
                </a:solidFill>
                <a:ea typeface="Times New Roman" pitchFamily="18" charset="0"/>
                <a:cs typeface="Arial" charset="0"/>
              </a:rPr>
              <a:t>Advise and coordinate the participation in international projects</a:t>
            </a:r>
          </a:p>
          <a:p>
            <a:pPr marL="269875" indent="-269875">
              <a:buClrTx/>
              <a:buFont typeface="Wingdings" pitchFamily="2" charset="2"/>
              <a:buChar char="Ø"/>
            </a:pPr>
            <a:r>
              <a:rPr lang="en-US" sz="2350" b="1" dirty="0" smtClean="0">
                <a:solidFill>
                  <a:srgbClr val="1F497D"/>
                </a:solidFill>
                <a:ea typeface="Times New Roman" pitchFamily="18" charset="0"/>
                <a:cs typeface="Arial" charset="0"/>
              </a:rPr>
              <a:t>Promote the Spanish nuclear technology in appropriate forums.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3" cstate="print"/>
          <a:srcRect l="35889" t="62500" r="44336" b="16992"/>
          <a:stretch>
            <a:fillRect/>
          </a:stretch>
        </p:blipFill>
        <p:spPr bwMode="auto">
          <a:xfrm>
            <a:off x="7956552" y="17467"/>
            <a:ext cx="1144588" cy="890587"/>
          </a:xfrm>
          <a:prstGeom prst="rect">
            <a:avLst/>
          </a:prstGeom>
          <a:noFill/>
          <a:ln w="9525">
            <a:noFill/>
            <a:miter lim="800000"/>
            <a:headEnd/>
            <a:tailEnd/>
          </a:ln>
        </p:spPr>
      </p:pic>
      <p:cxnSp>
        <p:nvCxnSpPr>
          <p:cNvPr id="10" name="9 Conector recto"/>
          <p:cNvCxnSpPr/>
          <p:nvPr/>
        </p:nvCxnSpPr>
        <p:spPr>
          <a:xfrm>
            <a:off x="0" y="1052513"/>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2" name="11 Rectángulo"/>
          <p:cNvSpPr/>
          <p:nvPr/>
        </p:nvSpPr>
        <p:spPr>
          <a:xfrm>
            <a:off x="1259632" y="1094875"/>
            <a:ext cx="5904656" cy="313932"/>
          </a:xfrm>
          <a:prstGeom prst="rect">
            <a:avLst/>
          </a:prstGeom>
          <a:solidFill>
            <a:schemeClr val="accent6">
              <a:lumMod val="75000"/>
            </a:schemeClr>
          </a:solidFill>
        </p:spPr>
        <p:txBody>
          <a:bodyPr wrap="square">
            <a:spAutoFit/>
          </a:bodyPr>
          <a:lstStyle/>
          <a:p>
            <a:pPr marL="0" lvl="1" algn="ctr">
              <a:buFont typeface="Wingdings" pitchFamily="2" charset="2"/>
              <a:buNone/>
              <a:defRPr/>
            </a:pPr>
            <a:r>
              <a:rPr lang="es-ES" sz="1600" b="1" dirty="0" smtClean="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Consejo Gestor CEIDEN: Executive </a:t>
            </a:r>
            <a:r>
              <a:rPr lang="es-ES" sz="1600" b="1" dirty="0" err="1" smtClean="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rPr>
              <a:t>Committee</a:t>
            </a:r>
            <a:endParaRPr lang="es-ES" sz="1600" b="1" dirty="0">
              <a:solidFill>
                <a:schemeClr val="bg1"/>
              </a:solidFill>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33797" name="Rectangle 2"/>
          <p:cNvSpPr>
            <a:spLocks noGrp="1" noChangeArrowheads="1"/>
          </p:cNvSpPr>
          <p:nvPr>
            <p:ph type="title"/>
          </p:nvPr>
        </p:nvSpPr>
        <p:spPr>
          <a:xfrm>
            <a:off x="1" y="476678"/>
            <a:ext cx="9180512" cy="536575"/>
          </a:xfrm>
        </p:spPr>
        <p:txBody>
          <a:bodyPr/>
          <a:lstStyle/>
          <a:p>
            <a:pPr>
              <a:lnSpc>
                <a:spcPct val="90000"/>
              </a:lnSpc>
              <a:spcBef>
                <a:spcPct val="20000"/>
              </a:spcBef>
              <a:buClr>
                <a:schemeClr val="hlink"/>
              </a:buClr>
              <a:buSzPct val="80000"/>
              <a:tabLst>
                <a:tab pos="-457200" algn="l"/>
                <a:tab pos="180975" algn="l"/>
                <a:tab pos="457200" algn="l"/>
                <a:tab pos="5670550" algn="l"/>
              </a:tabLst>
            </a:pPr>
            <a:r>
              <a:rPr lang="es-ES_tradnl" altLang="ko-KR" sz="2400" b="1" dirty="0" smtClean="0">
                <a:solidFill>
                  <a:srgbClr val="002060"/>
                </a:solidFill>
                <a:latin typeface="Verdana" pitchFamily="34" charset="0"/>
                <a:ea typeface="굴림" pitchFamily="34" charset="-127"/>
              </a:rPr>
              <a:t>CEIDEN ORGANIZATION</a:t>
            </a:r>
            <a:endParaRPr lang="es-ES" sz="2400" b="1" dirty="0" smtClean="0">
              <a:solidFill>
                <a:srgbClr val="002060"/>
              </a:solidFill>
              <a:latin typeface="Verdana" pitchFamily="34" charset="0"/>
              <a:ea typeface="Verdana" pitchFamily="34" charset="0"/>
              <a:cs typeface="Verdana" pitchFamily="34" charset="0"/>
            </a:endParaRPr>
          </a:p>
        </p:txBody>
      </p:sp>
      <p:sp>
        <p:nvSpPr>
          <p:cNvPr id="33807" name="14 CuadroTexto"/>
          <p:cNvSpPr txBox="1">
            <a:spLocks noChangeArrowheads="1"/>
          </p:cNvSpPr>
          <p:nvPr/>
        </p:nvSpPr>
        <p:spPr bwMode="auto">
          <a:xfrm>
            <a:off x="2336198" y="1504037"/>
            <a:ext cx="3888433" cy="646331"/>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a:buFont typeface="Arial" pitchFamily="34" charset="0"/>
              <a:buChar char="•"/>
            </a:pPr>
            <a:r>
              <a:rPr lang="es-ES" sz="1800" b="1" dirty="0" smtClean="0">
                <a:solidFill>
                  <a:schemeClr val="tx2"/>
                </a:solidFill>
              </a:rPr>
              <a:t> </a:t>
            </a:r>
            <a:r>
              <a:rPr lang="es-ES" sz="1800" b="1" dirty="0" err="1" smtClean="0">
                <a:solidFill>
                  <a:schemeClr val="tx2"/>
                </a:solidFill>
              </a:rPr>
              <a:t>President</a:t>
            </a:r>
            <a:r>
              <a:rPr lang="es-ES" sz="1800" b="1" dirty="0" smtClean="0">
                <a:solidFill>
                  <a:schemeClr val="tx2"/>
                </a:solidFill>
              </a:rPr>
              <a:t>: Rosario Velasco </a:t>
            </a:r>
            <a:r>
              <a:rPr lang="es-ES" sz="1800" b="1" dirty="0">
                <a:solidFill>
                  <a:schemeClr val="tx2"/>
                </a:solidFill>
              </a:rPr>
              <a:t>(CSN)</a:t>
            </a:r>
          </a:p>
          <a:p>
            <a:pPr>
              <a:buFont typeface="Arial" pitchFamily="34" charset="0"/>
              <a:buChar char="•"/>
            </a:pPr>
            <a:r>
              <a:rPr lang="es-ES" sz="1800" b="1" dirty="0" smtClean="0">
                <a:solidFill>
                  <a:schemeClr val="tx2"/>
                </a:solidFill>
              </a:rPr>
              <a:t> </a:t>
            </a:r>
            <a:r>
              <a:rPr lang="es-ES" sz="1800" b="1" dirty="0" err="1" smtClean="0">
                <a:solidFill>
                  <a:schemeClr val="tx2"/>
                </a:solidFill>
              </a:rPr>
              <a:t>Secretary</a:t>
            </a:r>
            <a:r>
              <a:rPr lang="es-ES" sz="1800" b="1" dirty="0" smtClean="0">
                <a:solidFill>
                  <a:schemeClr val="tx2"/>
                </a:solidFill>
              </a:rPr>
              <a:t>: Pablo T. León </a:t>
            </a:r>
            <a:r>
              <a:rPr lang="es-ES" sz="1800" b="1" dirty="0">
                <a:solidFill>
                  <a:schemeClr val="tx2"/>
                </a:solidFill>
              </a:rPr>
              <a:t>(ENDESA)</a:t>
            </a:r>
          </a:p>
        </p:txBody>
      </p:sp>
      <p:graphicFrame>
        <p:nvGraphicFramePr>
          <p:cNvPr id="16" name="15 Tabla"/>
          <p:cNvGraphicFramePr>
            <a:graphicFrameLocks noGrp="1"/>
          </p:cNvGraphicFramePr>
          <p:nvPr>
            <p:extLst>
              <p:ext uri="{D42A27DB-BD31-4B8C-83A1-F6EECF244321}">
                <p14:modId xmlns:p14="http://schemas.microsoft.com/office/powerpoint/2010/main" val="3926796429"/>
              </p:ext>
            </p:extLst>
          </p:nvPr>
        </p:nvGraphicFramePr>
        <p:xfrm>
          <a:off x="688791" y="2336084"/>
          <a:ext cx="5179354" cy="3513865"/>
        </p:xfrm>
        <a:graphic>
          <a:graphicData uri="http://schemas.openxmlformats.org/drawingml/2006/table">
            <a:tbl>
              <a:tblPr/>
              <a:tblGrid>
                <a:gridCol w="2659668"/>
                <a:gridCol w="1224847"/>
                <a:gridCol w="1294839"/>
              </a:tblGrid>
              <a:tr h="207434">
                <a:tc>
                  <a:txBody>
                    <a:bodyPr/>
                    <a:lstStyle/>
                    <a:p>
                      <a:pPr marL="90170" algn="just">
                        <a:spcAft>
                          <a:spcPts val="0"/>
                        </a:spcAft>
                      </a:pPr>
                      <a:r>
                        <a:rPr lang="es-ES" sz="1400" b="1" dirty="0">
                          <a:effectLst>
                            <a:outerShdw blurRad="38100" dist="38100" dir="2700000" algn="tl">
                              <a:srgbClr val="000000">
                                <a:alpha val="43137"/>
                              </a:srgbClr>
                            </a:outerShdw>
                          </a:effectLst>
                          <a:latin typeface="Arial"/>
                          <a:ea typeface="Times New Roman"/>
                          <a:cs typeface="Times New Roman"/>
                        </a:rPr>
                        <a:t>SECTOR </a:t>
                      </a:r>
                      <a:endParaRPr lang="es-ES" sz="1800" dirty="0">
                        <a:effectLst>
                          <a:outerShdw blurRad="38100" dist="38100" dir="2700000" algn="tl">
                            <a:srgbClr val="000000">
                              <a:alpha val="43137"/>
                            </a:srgbClr>
                          </a:outerShdw>
                        </a:effectLst>
                        <a:latin typeface="Times New Roman"/>
                        <a:ea typeface="Times New Roman"/>
                        <a:cs typeface="Times New Roman"/>
                      </a:endParaRPr>
                    </a:p>
                  </a:txBody>
                  <a:tcPr marL="5498" marR="5498" marT="504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lgn="just">
                        <a:spcAft>
                          <a:spcPts val="0"/>
                        </a:spcAft>
                        <a:tabLst>
                          <a:tab pos="1617663" algn="l"/>
                        </a:tabLst>
                      </a:pPr>
                      <a:r>
                        <a:rPr lang="es-ES" sz="1400" b="1" dirty="0" smtClean="0">
                          <a:effectLst>
                            <a:outerShdw blurRad="38100" dist="38100" dir="2700000" algn="tl">
                              <a:srgbClr val="000000">
                                <a:alpha val="43137"/>
                              </a:srgbClr>
                            </a:outerShdw>
                          </a:effectLst>
                          <a:latin typeface="Arial"/>
                          <a:ea typeface="Times New Roman"/>
                          <a:cs typeface="Times New Roman"/>
                        </a:rPr>
                        <a:t>ENTITY</a:t>
                      </a:r>
                      <a:endParaRPr lang="es-ES" sz="1800" dirty="0">
                        <a:effectLst>
                          <a:outerShdw blurRad="38100" dist="38100" dir="2700000" algn="tl">
                            <a:srgbClr val="000000">
                              <a:alpha val="43137"/>
                            </a:srgbClr>
                          </a:outerShdw>
                        </a:effectLst>
                        <a:latin typeface="Times New Roman"/>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marR="0" indent="12700" algn="just" defTabSz="914400" rtl="0" eaLnBrk="1" fontAlgn="auto" latinLnBrk="0" hangingPunct="1">
                        <a:lnSpc>
                          <a:spcPct val="100000"/>
                        </a:lnSpc>
                        <a:spcBef>
                          <a:spcPts val="0"/>
                        </a:spcBef>
                        <a:spcAft>
                          <a:spcPts val="0"/>
                        </a:spcAft>
                        <a:buClrTx/>
                        <a:buSzTx/>
                        <a:buFontTx/>
                        <a:buNone/>
                        <a:tabLst>
                          <a:tab pos="1617663" algn="l"/>
                        </a:tabLst>
                        <a:defRPr/>
                      </a:pPr>
                      <a:endParaRPr lang="es-ES" sz="1400" b="1" kern="1200" dirty="0">
                        <a:solidFill>
                          <a:schemeClr val="tx1"/>
                        </a:solidFill>
                        <a:effectLst>
                          <a:outerShdw blurRad="38100" dist="38100" dir="2700000" algn="tl">
                            <a:srgbClr val="000000">
                              <a:alpha val="43137"/>
                            </a:srgbClr>
                          </a:outerShdw>
                        </a:effectLst>
                        <a:latin typeface="Arial"/>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8214">
                <a:tc>
                  <a:txBody>
                    <a:bodyPr/>
                    <a:lstStyle/>
                    <a:p>
                      <a:pPr marL="90170">
                        <a:spcAft>
                          <a:spcPts val="0"/>
                        </a:spcAft>
                      </a:pPr>
                      <a:r>
                        <a:rPr lang="es-ES" sz="1100" b="1" dirty="0" err="1" smtClean="0">
                          <a:latin typeface="Arial"/>
                          <a:ea typeface="Times New Roman"/>
                          <a:cs typeface="Times New Roman"/>
                        </a:rPr>
                        <a:t>Utilities</a:t>
                      </a:r>
                      <a:r>
                        <a:rPr lang="es-ES" sz="1100" b="1" dirty="0" smtClean="0">
                          <a:latin typeface="Arial"/>
                          <a:ea typeface="Times New Roman"/>
                          <a:cs typeface="Times New Roman"/>
                        </a:rPr>
                        <a:t> (3 rep): </a:t>
                      </a:r>
                      <a:endParaRPr lang="es-ES" sz="1400" b="1" dirty="0">
                        <a:latin typeface="Times New Roman"/>
                        <a:ea typeface="Times New Roman"/>
                        <a:cs typeface="Times New Roman"/>
                      </a:endParaRPr>
                    </a:p>
                  </a:txBody>
                  <a:tcPr marL="5498" marR="5498" marT="504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151130" indent="12700">
                        <a:spcAft>
                          <a:spcPts val="0"/>
                        </a:spcAft>
                      </a:pPr>
                      <a:r>
                        <a:rPr lang="es-ES" sz="1100" b="1" dirty="0">
                          <a:latin typeface="Arial"/>
                          <a:ea typeface="Times New Roman"/>
                          <a:cs typeface="Times New Roman"/>
                        </a:rPr>
                        <a:t>ENDESA </a:t>
                      </a:r>
                      <a:endParaRPr lang="es-ES" sz="1400" b="1" dirty="0">
                        <a:latin typeface="Times New Roman"/>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endParaRPr lang="es-ES" sz="1100" b="1" kern="1200" dirty="0">
                        <a:solidFill>
                          <a:schemeClr val="tx1"/>
                        </a:solidFill>
                        <a:latin typeface="Arial"/>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931">
                <a:tc>
                  <a:txBody>
                    <a:bodyPr/>
                    <a:lstStyle/>
                    <a:p>
                      <a:endParaRPr lang="es-ES" sz="1200" b="1" dirty="0">
                        <a:latin typeface="Calibri"/>
                        <a:ea typeface="Times New Roman"/>
                        <a:cs typeface="Times New Roman"/>
                      </a:endParaRPr>
                    </a:p>
                  </a:txBody>
                  <a:tcPr marL="5498" marR="5498" marT="504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151130" indent="12700">
                        <a:spcAft>
                          <a:spcPts val="0"/>
                        </a:spcAft>
                      </a:pPr>
                      <a:r>
                        <a:rPr lang="es-ES" sz="1100" b="1" dirty="0">
                          <a:latin typeface="Arial"/>
                          <a:ea typeface="Times New Roman"/>
                          <a:cs typeface="Times New Roman"/>
                        </a:rPr>
                        <a:t>IBERDROLA </a:t>
                      </a:r>
                      <a:endParaRPr lang="es-ES" sz="1400" b="1" dirty="0">
                        <a:latin typeface="Times New Roman"/>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endParaRPr lang="es-ES" sz="1100" b="1" kern="1200" dirty="0">
                        <a:solidFill>
                          <a:schemeClr val="tx1"/>
                        </a:solidFill>
                        <a:latin typeface="Arial"/>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931">
                <a:tc>
                  <a:txBody>
                    <a:bodyPr/>
                    <a:lstStyle/>
                    <a:p>
                      <a:endParaRPr lang="es-ES" sz="1200" b="1" dirty="0">
                        <a:latin typeface="Calibri"/>
                        <a:ea typeface="Times New Roman"/>
                        <a:cs typeface="Times New Roman"/>
                      </a:endParaRPr>
                    </a:p>
                  </a:txBody>
                  <a:tcPr marL="5498" marR="5498" marT="504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r>
                        <a:rPr lang="es-ES" sz="1100" b="1" dirty="0">
                          <a:latin typeface="Arial"/>
                          <a:ea typeface="Times New Roman"/>
                          <a:cs typeface="Times New Roman"/>
                        </a:rPr>
                        <a:t>GNF </a:t>
                      </a:r>
                      <a:endParaRPr lang="es-ES" sz="1400" b="1" dirty="0">
                        <a:latin typeface="Times New Roman"/>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endParaRPr lang="es-ES" sz="1100" b="1" kern="1200" dirty="0">
                        <a:solidFill>
                          <a:schemeClr val="tx1"/>
                        </a:solidFill>
                        <a:latin typeface="Arial"/>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4835">
                <a:tc>
                  <a:txBody>
                    <a:bodyPr/>
                    <a:lstStyle/>
                    <a:p>
                      <a:pPr marL="90170">
                        <a:spcAft>
                          <a:spcPts val="0"/>
                        </a:spcAft>
                      </a:pPr>
                      <a:r>
                        <a:rPr lang="es-ES" sz="1100" b="1" dirty="0" smtClean="0">
                          <a:latin typeface="Arial"/>
                          <a:ea typeface="Times New Roman"/>
                          <a:cs typeface="Times New Roman"/>
                        </a:rPr>
                        <a:t>Fuel </a:t>
                      </a:r>
                      <a:r>
                        <a:rPr lang="es-ES" sz="1100" b="1" dirty="0" err="1" smtClean="0">
                          <a:latin typeface="Arial"/>
                          <a:ea typeface="Times New Roman"/>
                          <a:cs typeface="Times New Roman"/>
                        </a:rPr>
                        <a:t>Cycle</a:t>
                      </a:r>
                      <a:r>
                        <a:rPr lang="es-ES" sz="1100" b="1" dirty="0" smtClean="0">
                          <a:latin typeface="Arial"/>
                          <a:ea typeface="Times New Roman"/>
                          <a:cs typeface="Times New Roman"/>
                        </a:rPr>
                        <a:t> (2 rep): </a:t>
                      </a:r>
                      <a:endParaRPr lang="es-ES" sz="1400" b="1" dirty="0">
                        <a:latin typeface="Times New Roman"/>
                        <a:ea typeface="Times New Roman"/>
                        <a:cs typeface="Times New Roman"/>
                      </a:endParaRPr>
                    </a:p>
                  </a:txBody>
                  <a:tcPr marL="5498" marR="5498" marT="504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151130" indent="12700">
                        <a:spcAft>
                          <a:spcPts val="0"/>
                        </a:spcAft>
                      </a:pPr>
                      <a:r>
                        <a:rPr lang="es-ES" sz="1100" b="1" dirty="0">
                          <a:latin typeface="Arial"/>
                          <a:ea typeface="Times New Roman"/>
                          <a:cs typeface="Times New Roman"/>
                        </a:rPr>
                        <a:t>ENUSA </a:t>
                      </a:r>
                      <a:endParaRPr lang="es-ES" sz="1400" b="1" dirty="0">
                        <a:latin typeface="Times New Roman"/>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endParaRPr lang="es-ES" sz="1100" b="1" kern="1200" dirty="0">
                        <a:solidFill>
                          <a:schemeClr val="tx1"/>
                        </a:solidFill>
                        <a:latin typeface="Arial"/>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931">
                <a:tc>
                  <a:txBody>
                    <a:bodyPr/>
                    <a:lstStyle/>
                    <a:p>
                      <a:endParaRPr lang="es-ES" sz="1200" b="1" dirty="0">
                        <a:latin typeface="Calibri"/>
                        <a:ea typeface="Times New Roman"/>
                        <a:cs typeface="Times New Roman"/>
                      </a:endParaRPr>
                    </a:p>
                  </a:txBody>
                  <a:tcPr marL="5498" marR="5498" marT="504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r>
                        <a:rPr lang="pt-PT" sz="1100" b="1" dirty="0">
                          <a:latin typeface="Arial"/>
                          <a:ea typeface="Times New Roman"/>
                          <a:cs typeface="Times New Roman"/>
                        </a:rPr>
                        <a:t>ENRESA</a:t>
                      </a:r>
                      <a:r>
                        <a:rPr lang="es-ES" sz="1100" b="1" dirty="0">
                          <a:latin typeface="Arial"/>
                          <a:ea typeface="Times New Roman"/>
                          <a:cs typeface="Times New Roman"/>
                        </a:rPr>
                        <a:t> </a:t>
                      </a:r>
                      <a:endParaRPr lang="es-ES" sz="1400" b="1" dirty="0">
                        <a:latin typeface="Times New Roman"/>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endParaRPr lang="es-ES" sz="1100" b="1" kern="1200" dirty="0">
                        <a:solidFill>
                          <a:schemeClr val="tx1"/>
                        </a:solidFill>
                        <a:latin typeface="Arial"/>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931">
                <a:tc>
                  <a:txBody>
                    <a:bodyPr/>
                    <a:lstStyle/>
                    <a:p>
                      <a:pPr marL="90170">
                        <a:spcAft>
                          <a:spcPts val="0"/>
                        </a:spcAft>
                      </a:pPr>
                      <a:r>
                        <a:rPr lang="es-ES" sz="1100" b="1" dirty="0" smtClean="0">
                          <a:latin typeface="Arial"/>
                          <a:ea typeface="Times New Roman"/>
                          <a:cs typeface="Times New Roman"/>
                        </a:rPr>
                        <a:t>R&amp;D </a:t>
                      </a:r>
                      <a:r>
                        <a:rPr lang="es-ES" sz="1100" b="1" dirty="0" err="1" smtClean="0">
                          <a:latin typeface="Arial"/>
                          <a:ea typeface="Times New Roman"/>
                          <a:cs typeface="Times New Roman"/>
                        </a:rPr>
                        <a:t>Institutions</a:t>
                      </a:r>
                      <a:r>
                        <a:rPr lang="es-ES" sz="1100" b="1" dirty="0" smtClean="0">
                          <a:latin typeface="Arial"/>
                          <a:ea typeface="Times New Roman"/>
                          <a:cs typeface="Times New Roman"/>
                        </a:rPr>
                        <a:t> (2 rep): </a:t>
                      </a:r>
                      <a:endParaRPr lang="es-ES" sz="1400" b="1" dirty="0">
                        <a:latin typeface="Times New Roman"/>
                        <a:ea typeface="Times New Roman"/>
                        <a:cs typeface="Times New Roman"/>
                      </a:endParaRPr>
                    </a:p>
                  </a:txBody>
                  <a:tcPr marL="5498" marR="5498" marT="504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151130" indent="12700">
                        <a:spcAft>
                          <a:spcPts val="0"/>
                        </a:spcAft>
                      </a:pPr>
                      <a:r>
                        <a:rPr lang="es-ES" sz="1100" b="1" dirty="0">
                          <a:latin typeface="Arial"/>
                          <a:ea typeface="Times New Roman"/>
                          <a:cs typeface="Times New Roman"/>
                        </a:rPr>
                        <a:t>TECNALIA </a:t>
                      </a:r>
                      <a:endParaRPr lang="es-ES" sz="1400" b="1" dirty="0">
                        <a:latin typeface="Times New Roman"/>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r>
                        <a:rPr lang="es-ES" sz="1100" b="1" kern="1200" dirty="0" smtClean="0">
                          <a:solidFill>
                            <a:schemeClr val="tx1"/>
                          </a:solidFill>
                          <a:latin typeface="Arial"/>
                          <a:ea typeface="Times New Roman"/>
                          <a:cs typeface="Times New Roman"/>
                        </a:rPr>
                        <a:t>GDES</a:t>
                      </a:r>
                      <a:endParaRPr lang="es-ES" sz="1100" b="1" kern="1200" dirty="0">
                        <a:solidFill>
                          <a:schemeClr val="tx1"/>
                        </a:solidFill>
                        <a:latin typeface="Arial"/>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931">
                <a:tc>
                  <a:txBody>
                    <a:bodyPr/>
                    <a:lstStyle/>
                    <a:p>
                      <a:endParaRPr lang="es-ES" sz="1200" b="1" dirty="0">
                        <a:latin typeface="Calibri"/>
                        <a:ea typeface="Times New Roman"/>
                        <a:cs typeface="Times New Roman"/>
                      </a:endParaRPr>
                    </a:p>
                  </a:txBody>
                  <a:tcPr marL="5498" marR="5498" marT="504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r>
                        <a:rPr lang="es-ES" sz="1100" b="1" dirty="0">
                          <a:latin typeface="Arial"/>
                          <a:ea typeface="Times New Roman"/>
                          <a:cs typeface="Times New Roman"/>
                        </a:rPr>
                        <a:t>CIEMAT </a:t>
                      </a:r>
                      <a:endParaRPr lang="es-ES" sz="1400" b="1" dirty="0">
                        <a:latin typeface="Times New Roman"/>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endParaRPr lang="es-ES" sz="1100" b="1" kern="1200" dirty="0">
                        <a:solidFill>
                          <a:schemeClr val="tx1"/>
                        </a:solidFill>
                        <a:latin typeface="Arial"/>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0148">
                <a:tc>
                  <a:txBody>
                    <a:bodyPr/>
                    <a:lstStyle/>
                    <a:p>
                      <a:pPr marL="90170">
                        <a:spcAft>
                          <a:spcPts val="0"/>
                        </a:spcAft>
                      </a:pPr>
                      <a:r>
                        <a:rPr lang="es-ES" sz="1100" b="1" dirty="0" err="1" smtClean="0">
                          <a:latin typeface="Arial"/>
                          <a:ea typeface="Times New Roman"/>
                          <a:cs typeface="Times New Roman"/>
                        </a:rPr>
                        <a:t>Universities</a:t>
                      </a:r>
                      <a:r>
                        <a:rPr lang="es-ES" sz="1100" b="1" dirty="0" smtClean="0">
                          <a:latin typeface="Arial"/>
                          <a:ea typeface="Times New Roman"/>
                          <a:cs typeface="Times New Roman"/>
                        </a:rPr>
                        <a:t> (</a:t>
                      </a:r>
                      <a:r>
                        <a:rPr lang="es-ES" sz="1100" b="1" dirty="0">
                          <a:latin typeface="Arial"/>
                          <a:ea typeface="Times New Roman"/>
                          <a:cs typeface="Times New Roman"/>
                        </a:rPr>
                        <a:t>1 </a:t>
                      </a:r>
                      <a:r>
                        <a:rPr lang="es-ES" sz="1100" b="1" dirty="0" smtClean="0">
                          <a:latin typeface="Arial"/>
                          <a:ea typeface="Times New Roman"/>
                          <a:cs typeface="Times New Roman"/>
                        </a:rPr>
                        <a:t>rep): </a:t>
                      </a:r>
                      <a:endParaRPr lang="es-ES" sz="1400" b="1" dirty="0">
                        <a:latin typeface="Times New Roman"/>
                        <a:ea typeface="Times New Roman"/>
                        <a:cs typeface="Times New Roman"/>
                      </a:endParaRPr>
                    </a:p>
                  </a:txBody>
                  <a:tcPr marL="5498" marR="5498" marT="504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r>
                        <a:rPr lang="es-ES" sz="1100" b="1" dirty="0">
                          <a:latin typeface="Arial"/>
                          <a:ea typeface="Times New Roman"/>
                          <a:cs typeface="Times New Roman"/>
                        </a:rPr>
                        <a:t>UPM </a:t>
                      </a:r>
                      <a:endParaRPr lang="es-ES" sz="1400" b="1" dirty="0">
                        <a:latin typeface="Times New Roman"/>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r>
                        <a:rPr lang="es-ES" sz="1100" b="1" kern="1200" dirty="0" smtClean="0">
                          <a:solidFill>
                            <a:schemeClr val="tx1"/>
                          </a:solidFill>
                          <a:latin typeface="Arial"/>
                          <a:ea typeface="Times New Roman"/>
                          <a:cs typeface="Times New Roman"/>
                        </a:rPr>
                        <a:t>UPC</a:t>
                      </a:r>
                      <a:endParaRPr lang="es-ES" sz="1100" b="1" kern="1200" dirty="0">
                        <a:solidFill>
                          <a:schemeClr val="tx1"/>
                        </a:solidFill>
                        <a:latin typeface="Arial"/>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6328">
                <a:tc>
                  <a:txBody>
                    <a:bodyPr/>
                    <a:lstStyle/>
                    <a:p>
                      <a:pPr marL="90170">
                        <a:spcAft>
                          <a:spcPts val="0"/>
                        </a:spcAft>
                      </a:pPr>
                      <a:r>
                        <a:rPr lang="es-ES" sz="1100" b="1" dirty="0" err="1" smtClean="0">
                          <a:latin typeface="Arial"/>
                          <a:ea typeface="Times New Roman"/>
                          <a:cs typeface="Times New Roman"/>
                        </a:rPr>
                        <a:t>Eng</a:t>
                      </a:r>
                      <a:r>
                        <a:rPr lang="es-ES" sz="1100" b="1" dirty="0" smtClean="0">
                          <a:latin typeface="Arial"/>
                          <a:ea typeface="Times New Roman"/>
                          <a:cs typeface="Times New Roman"/>
                        </a:rPr>
                        <a:t> &amp; Const. </a:t>
                      </a:r>
                      <a:r>
                        <a:rPr lang="es-ES" sz="1100" b="1" dirty="0" err="1" smtClean="0">
                          <a:latin typeface="Arial"/>
                          <a:ea typeface="Times New Roman"/>
                          <a:cs typeface="Times New Roman"/>
                        </a:rPr>
                        <a:t>Companies</a:t>
                      </a:r>
                      <a:r>
                        <a:rPr lang="es-ES" sz="1100" b="1" dirty="0" smtClean="0">
                          <a:latin typeface="Arial"/>
                          <a:ea typeface="Times New Roman"/>
                          <a:cs typeface="Times New Roman"/>
                        </a:rPr>
                        <a:t>  </a:t>
                      </a:r>
                      <a:r>
                        <a:rPr lang="es-ES" sz="1100" b="1" dirty="0">
                          <a:latin typeface="Arial"/>
                          <a:ea typeface="Times New Roman"/>
                          <a:cs typeface="Times New Roman"/>
                        </a:rPr>
                        <a:t>(1 </a:t>
                      </a:r>
                      <a:r>
                        <a:rPr lang="es-ES" sz="1100" b="1" dirty="0" smtClean="0">
                          <a:latin typeface="Arial"/>
                          <a:ea typeface="Times New Roman"/>
                          <a:cs typeface="Times New Roman"/>
                        </a:rPr>
                        <a:t>rep): </a:t>
                      </a:r>
                      <a:endParaRPr lang="es-ES" sz="1400" b="1" dirty="0">
                        <a:latin typeface="Times New Roman"/>
                        <a:ea typeface="Times New Roman"/>
                        <a:cs typeface="Times New Roman"/>
                      </a:endParaRPr>
                    </a:p>
                  </a:txBody>
                  <a:tcPr marL="5498" marR="5498" marT="504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r>
                        <a:rPr lang="es-ES" sz="1100" b="1" dirty="0">
                          <a:latin typeface="Arial"/>
                          <a:ea typeface="Times New Roman"/>
                          <a:cs typeface="Times New Roman"/>
                        </a:rPr>
                        <a:t>GNF ENG </a:t>
                      </a:r>
                      <a:endParaRPr lang="es-ES" sz="1400" b="1" dirty="0">
                        <a:latin typeface="Times New Roman"/>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r>
                        <a:rPr lang="es-ES" sz="1100" b="1" kern="1200" dirty="0" smtClean="0">
                          <a:solidFill>
                            <a:schemeClr val="tx1"/>
                          </a:solidFill>
                          <a:latin typeface="Arial"/>
                          <a:ea typeface="Times New Roman"/>
                          <a:cs typeface="Times New Roman"/>
                        </a:rPr>
                        <a:t>IBERD.ING.</a:t>
                      </a:r>
                      <a:endParaRPr lang="es-ES" sz="1100" b="1" kern="1200" dirty="0">
                        <a:solidFill>
                          <a:schemeClr val="tx1"/>
                        </a:solidFill>
                        <a:latin typeface="Arial"/>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23659">
                <a:tc>
                  <a:txBody>
                    <a:bodyPr/>
                    <a:lstStyle/>
                    <a:p>
                      <a:pPr marL="90170">
                        <a:spcAft>
                          <a:spcPts val="0"/>
                        </a:spcAft>
                      </a:pPr>
                      <a:r>
                        <a:rPr lang="es-ES" sz="1100" b="1" dirty="0" err="1" smtClean="0">
                          <a:latin typeface="Arial"/>
                          <a:ea typeface="Times New Roman"/>
                          <a:cs typeface="Times New Roman"/>
                        </a:rPr>
                        <a:t>Equipment</a:t>
                      </a:r>
                      <a:r>
                        <a:rPr lang="es-ES" sz="1100" b="1" baseline="0" dirty="0" smtClean="0">
                          <a:latin typeface="Arial"/>
                          <a:ea typeface="Times New Roman"/>
                          <a:cs typeface="Times New Roman"/>
                        </a:rPr>
                        <a:t> </a:t>
                      </a:r>
                      <a:r>
                        <a:rPr lang="es-ES" sz="1100" b="1" baseline="0" dirty="0" err="1" smtClean="0">
                          <a:latin typeface="Arial"/>
                          <a:ea typeface="Times New Roman"/>
                          <a:cs typeface="Times New Roman"/>
                        </a:rPr>
                        <a:t>Manufacturers</a:t>
                      </a:r>
                      <a:r>
                        <a:rPr lang="es-ES" sz="1100" b="1" baseline="0" dirty="0" smtClean="0">
                          <a:latin typeface="Arial"/>
                          <a:ea typeface="Times New Roman"/>
                          <a:cs typeface="Times New Roman"/>
                        </a:rPr>
                        <a:t> </a:t>
                      </a:r>
                      <a:r>
                        <a:rPr lang="es-ES" sz="1100" b="1" dirty="0" smtClean="0">
                          <a:latin typeface="Arial"/>
                          <a:ea typeface="Times New Roman"/>
                          <a:cs typeface="Times New Roman"/>
                        </a:rPr>
                        <a:t>(1 rep): </a:t>
                      </a:r>
                      <a:endParaRPr lang="es-ES" sz="1400" b="1" dirty="0">
                        <a:latin typeface="Times New Roman"/>
                        <a:ea typeface="Times New Roman"/>
                        <a:cs typeface="Times New Roman"/>
                      </a:endParaRPr>
                    </a:p>
                  </a:txBody>
                  <a:tcPr marL="5498" marR="5498" marT="504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r>
                        <a:rPr lang="es-ES" sz="1100" b="1" dirty="0">
                          <a:latin typeface="Arial"/>
                          <a:ea typeface="Times New Roman"/>
                          <a:cs typeface="Times New Roman"/>
                        </a:rPr>
                        <a:t>ENSA </a:t>
                      </a:r>
                      <a:endParaRPr lang="es-ES" sz="1400" b="1" dirty="0">
                        <a:latin typeface="Times New Roman"/>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endParaRPr lang="es-ES" sz="1100" b="1" kern="1200" dirty="0">
                        <a:solidFill>
                          <a:schemeClr val="tx1"/>
                        </a:solidFill>
                        <a:latin typeface="Arial"/>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3339">
                <a:tc>
                  <a:txBody>
                    <a:bodyPr/>
                    <a:lstStyle/>
                    <a:p>
                      <a:pPr marL="90170">
                        <a:spcAft>
                          <a:spcPts val="0"/>
                        </a:spcAft>
                      </a:pPr>
                      <a:r>
                        <a:rPr lang="es-ES" sz="1100" b="1" dirty="0" err="1" smtClean="0">
                          <a:latin typeface="Arial"/>
                          <a:ea typeface="Times New Roman"/>
                          <a:cs typeface="Times New Roman"/>
                        </a:rPr>
                        <a:t>Services</a:t>
                      </a:r>
                      <a:r>
                        <a:rPr lang="es-ES" sz="1100" b="1" baseline="0" dirty="0" smtClean="0">
                          <a:latin typeface="Arial"/>
                          <a:ea typeface="Times New Roman"/>
                          <a:cs typeface="Times New Roman"/>
                        </a:rPr>
                        <a:t> </a:t>
                      </a:r>
                      <a:r>
                        <a:rPr lang="es-ES" sz="1100" b="1" baseline="0" dirty="0" err="1" smtClean="0">
                          <a:latin typeface="Arial"/>
                          <a:ea typeface="Times New Roman"/>
                          <a:cs typeface="Times New Roman"/>
                        </a:rPr>
                        <a:t>Companies</a:t>
                      </a:r>
                      <a:r>
                        <a:rPr lang="es-ES" sz="1100" b="1" baseline="0" dirty="0" smtClean="0">
                          <a:latin typeface="Arial"/>
                          <a:ea typeface="Times New Roman"/>
                          <a:cs typeface="Times New Roman"/>
                        </a:rPr>
                        <a:t> </a:t>
                      </a:r>
                      <a:r>
                        <a:rPr lang="es-ES" sz="1100" b="1" dirty="0" smtClean="0">
                          <a:latin typeface="Arial"/>
                          <a:ea typeface="Times New Roman"/>
                          <a:cs typeface="Times New Roman"/>
                        </a:rPr>
                        <a:t>(1 rep): </a:t>
                      </a:r>
                      <a:endParaRPr lang="es-ES" sz="1400" b="1" dirty="0">
                        <a:latin typeface="Times New Roman"/>
                        <a:ea typeface="Times New Roman"/>
                        <a:cs typeface="Times New Roman"/>
                      </a:endParaRPr>
                    </a:p>
                  </a:txBody>
                  <a:tcPr marL="5498" marR="5498" marT="504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r>
                        <a:rPr lang="es-ES" sz="1100" b="1" dirty="0">
                          <a:latin typeface="Arial"/>
                          <a:ea typeface="Times New Roman"/>
                          <a:cs typeface="Times New Roman"/>
                        </a:rPr>
                        <a:t>TECNATOM </a:t>
                      </a:r>
                      <a:endParaRPr lang="es-ES" sz="1400" b="1" dirty="0">
                        <a:latin typeface="Times New Roman"/>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r>
                        <a:rPr lang="es-ES" sz="1100" b="1" kern="1200" dirty="0" smtClean="0">
                          <a:solidFill>
                            <a:schemeClr val="tx1"/>
                          </a:solidFill>
                          <a:latin typeface="Arial"/>
                          <a:ea typeface="Times New Roman"/>
                          <a:cs typeface="Times New Roman"/>
                        </a:rPr>
                        <a:t>ENWESA</a:t>
                      </a:r>
                      <a:endParaRPr lang="es-ES" sz="1100" b="1" kern="1200" dirty="0">
                        <a:solidFill>
                          <a:schemeClr val="tx1"/>
                        </a:solidFill>
                        <a:latin typeface="Arial"/>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17931">
                <a:tc>
                  <a:txBody>
                    <a:bodyPr/>
                    <a:lstStyle/>
                    <a:p>
                      <a:pPr marL="90170">
                        <a:spcAft>
                          <a:spcPts val="0"/>
                        </a:spcAft>
                      </a:pPr>
                      <a:r>
                        <a:rPr lang="pt-BR" sz="1100" b="1" dirty="0" err="1" smtClean="0">
                          <a:latin typeface="Arial"/>
                          <a:ea typeface="Times New Roman"/>
                          <a:cs typeface="Times New Roman"/>
                        </a:rPr>
                        <a:t>Regulator</a:t>
                      </a:r>
                      <a:r>
                        <a:rPr lang="pt-BR" sz="1100" b="1" dirty="0" smtClean="0">
                          <a:latin typeface="Arial"/>
                          <a:ea typeface="Times New Roman"/>
                          <a:cs typeface="Times New Roman"/>
                        </a:rPr>
                        <a:t> (2 rep): </a:t>
                      </a:r>
                      <a:endParaRPr lang="es-ES" sz="1400" b="1" dirty="0">
                        <a:latin typeface="Times New Roman"/>
                        <a:ea typeface="Times New Roman"/>
                        <a:cs typeface="Times New Roman"/>
                      </a:endParaRPr>
                    </a:p>
                  </a:txBody>
                  <a:tcPr marL="5498" marR="5498" marT="504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51130" indent="12700">
                        <a:spcAft>
                          <a:spcPts val="0"/>
                        </a:spcAft>
                      </a:pPr>
                      <a:r>
                        <a:rPr lang="es-ES" sz="1100" b="1" dirty="0">
                          <a:latin typeface="Arial"/>
                          <a:ea typeface="Times New Roman"/>
                          <a:cs typeface="Times New Roman"/>
                        </a:rPr>
                        <a:t>CSN </a:t>
                      </a:r>
                      <a:endParaRPr lang="es-ES" sz="1400" b="1" dirty="0">
                        <a:latin typeface="Times New Roman"/>
                        <a:ea typeface="Times New Roman"/>
                        <a:cs typeface="Times New Roman"/>
                      </a:endParaRP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51130" indent="12700">
                        <a:spcAft>
                          <a:spcPts val="0"/>
                        </a:spcAft>
                      </a:pPr>
                      <a:endParaRPr lang="es-ES" sz="1100" b="1" kern="1200" dirty="0">
                        <a:solidFill>
                          <a:schemeClr val="tx1"/>
                        </a:solidFill>
                        <a:latin typeface="Arial"/>
                        <a:ea typeface="Times New Roman"/>
                        <a:cs typeface="Times New Roman"/>
                      </a:endParaRP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36056">
                <a:tc>
                  <a:txBody>
                    <a:bodyPr/>
                    <a:lstStyle/>
                    <a:p>
                      <a:pPr marL="90170">
                        <a:spcAft>
                          <a:spcPts val="0"/>
                        </a:spcAft>
                      </a:pPr>
                      <a:r>
                        <a:rPr lang="es-ES" sz="1100" b="1" dirty="0" err="1" smtClean="0">
                          <a:latin typeface="Arial"/>
                          <a:ea typeface="Times New Roman"/>
                          <a:cs typeface="Times New Roman"/>
                        </a:rPr>
                        <a:t>Government</a:t>
                      </a:r>
                      <a:r>
                        <a:rPr lang="es-ES" sz="1100" b="1" dirty="0" smtClean="0">
                          <a:latin typeface="Arial"/>
                          <a:ea typeface="Times New Roman"/>
                          <a:cs typeface="Times New Roman"/>
                        </a:rPr>
                        <a:t> </a:t>
                      </a:r>
                      <a:r>
                        <a:rPr lang="pt-BR" sz="1100" b="1" dirty="0" smtClean="0">
                          <a:latin typeface="Arial"/>
                          <a:ea typeface="Times New Roman"/>
                          <a:cs typeface="Times New Roman"/>
                        </a:rPr>
                        <a:t>(</a:t>
                      </a:r>
                      <a:r>
                        <a:rPr lang="pt-BR" sz="1100" b="1" dirty="0">
                          <a:latin typeface="Arial"/>
                          <a:ea typeface="Times New Roman"/>
                          <a:cs typeface="Times New Roman"/>
                        </a:rPr>
                        <a:t>1 </a:t>
                      </a:r>
                      <a:r>
                        <a:rPr lang="pt-BR" sz="1100" b="1" dirty="0" smtClean="0">
                          <a:latin typeface="Arial"/>
                          <a:ea typeface="Times New Roman"/>
                          <a:cs typeface="Times New Roman"/>
                        </a:rPr>
                        <a:t>rep): </a:t>
                      </a:r>
                      <a:endParaRPr lang="es-ES" sz="1400" b="1" dirty="0">
                        <a:latin typeface="Times New Roman"/>
                        <a:ea typeface="Times New Roman"/>
                        <a:cs typeface="Times New Roman"/>
                      </a:endParaRPr>
                    </a:p>
                  </a:txBody>
                  <a:tcPr marL="5498" marR="5498" marT="504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r>
                        <a:rPr lang="es-ES" sz="1100" b="1" dirty="0">
                          <a:latin typeface="Arial"/>
                          <a:ea typeface="Times New Roman"/>
                          <a:cs typeface="Times New Roman"/>
                        </a:rPr>
                        <a:t>MINETUR </a:t>
                      </a:r>
                      <a:endParaRPr lang="es-ES" sz="1400" b="1" dirty="0">
                        <a:latin typeface="Times New Roman"/>
                        <a:ea typeface="Times New Roman"/>
                        <a:cs typeface="Times New Roman"/>
                      </a:endParaRP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1130" indent="12700">
                        <a:spcAft>
                          <a:spcPts val="0"/>
                        </a:spcAft>
                      </a:pPr>
                      <a:endParaRPr lang="es-ES" sz="1100" b="1" kern="1200" dirty="0">
                        <a:solidFill>
                          <a:schemeClr val="tx1"/>
                        </a:solidFill>
                        <a:latin typeface="Arial"/>
                        <a:ea typeface="Times New Roman"/>
                        <a:cs typeface="Times New Roman"/>
                      </a:endParaRPr>
                    </a:p>
                  </a:txBody>
                  <a:tcPr marL="6873" marR="6873" marT="687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3467">
                <a:tc>
                  <a:txBody>
                    <a:bodyPr/>
                    <a:lstStyle/>
                    <a:p>
                      <a:pPr marL="90170">
                        <a:spcAft>
                          <a:spcPts val="0"/>
                        </a:spcAft>
                      </a:pPr>
                      <a:r>
                        <a:rPr lang="es-ES" sz="1100" b="1" dirty="0" err="1" smtClean="0">
                          <a:latin typeface="Arial"/>
                          <a:ea typeface="Times New Roman"/>
                          <a:cs typeface="Times New Roman"/>
                        </a:rPr>
                        <a:t>Government</a:t>
                      </a:r>
                      <a:r>
                        <a:rPr lang="es-ES" sz="1100" b="1" dirty="0" smtClean="0">
                          <a:latin typeface="Arial"/>
                          <a:ea typeface="Times New Roman"/>
                          <a:cs typeface="Times New Roman"/>
                        </a:rPr>
                        <a:t> (</a:t>
                      </a:r>
                      <a:r>
                        <a:rPr lang="es-ES" sz="1100" b="1" dirty="0">
                          <a:latin typeface="Arial"/>
                          <a:ea typeface="Times New Roman"/>
                          <a:cs typeface="Times New Roman"/>
                        </a:rPr>
                        <a:t>1 </a:t>
                      </a:r>
                      <a:r>
                        <a:rPr lang="es-ES" sz="1100" b="1" dirty="0" smtClean="0">
                          <a:latin typeface="Arial"/>
                          <a:ea typeface="Times New Roman"/>
                          <a:cs typeface="Times New Roman"/>
                        </a:rPr>
                        <a:t>rep): </a:t>
                      </a:r>
                      <a:endParaRPr lang="es-ES" sz="1400" b="1" dirty="0">
                        <a:latin typeface="Times New Roman"/>
                        <a:ea typeface="Times New Roman"/>
                        <a:cs typeface="Times New Roman"/>
                      </a:endParaRPr>
                    </a:p>
                  </a:txBody>
                  <a:tcPr marL="5498" marR="5498" marT="504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51130" indent="12700">
                        <a:spcAft>
                          <a:spcPts val="0"/>
                        </a:spcAft>
                      </a:pPr>
                      <a:r>
                        <a:rPr lang="es-ES" sz="1100" b="1" dirty="0">
                          <a:latin typeface="Arial"/>
                          <a:ea typeface="Times New Roman"/>
                          <a:cs typeface="Times New Roman"/>
                        </a:rPr>
                        <a:t>MINECO </a:t>
                      </a:r>
                      <a:endParaRPr lang="es-ES" sz="1400" b="1" dirty="0">
                        <a:latin typeface="Times New Roman"/>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151130" indent="12700">
                        <a:spcAft>
                          <a:spcPts val="0"/>
                        </a:spcAft>
                      </a:pPr>
                      <a:endParaRPr lang="es-ES" sz="1100" b="1" kern="1200" dirty="0">
                        <a:solidFill>
                          <a:schemeClr val="tx1"/>
                        </a:solidFill>
                        <a:latin typeface="Arial"/>
                        <a:ea typeface="Times New Roman"/>
                        <a:cs typeface="Times New Roman"/>
                      </a:endParaRPr>
                    </a:p>
                  </a:txBody>
                  <a:tcPr marL="6873" marR="6873" marT="6873"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7" name="16 CuadroTexto"/>
          <p:cNvSpPr txBox="1"/>
          <p:nvPr/>
        </p:nvSpPr>
        <p:spPr>
          <a:xfrm>
            <a:off x="3099474" y="6058075"/>
            <a:ext cx="5721001" cy="584775"/>
          </a:xfrm>
          <a:prstGeom prst="rect">
            <a:avLst/>
          </a:prstGeom>
          <a:solidFill>
            <a:schemeClr val="accent5">
              <a:lumMod val="40000"/>
              <a:lumOff val="6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buNone/>
            </a:pPr>
            <a:r>
              <a:rPr lang="es-ES" sz="1600" dirty="0" smtClean="0"/>
              <a:t> </a:t>
            </a:r>
            <a:r>
              <a:rPr lang="es-ES" sz="1600" b="1" dirty="0" smtClean="0"/>
              <a:t>Nº CEIDEN </a:t>
            </a:r>
            <a:r>
              <a:rPr lang="es-ES" sz="1600" b="1" dirty="0" err="1" smtClean="0"/>
              <a:t>Members</a:t>
            </a:r>
            <a:r>
              <a:rPr lang="es-ES" sz="1600" b="1" dirty="0" smtClean="0"/>
              <a:t>: 97</a:t>
            </a:r>
          </a:p>
          <a:p>
            <a:pPr>
              <a:buNone/>
            </a:pPr>
            <a:r>
              <a:rPr lang="es-ES" sz="1600" b="1" dirty="0" smtClean="0"/>
              <a:t> Nº </a:t>
            </a:r>
            <a:r>
              <a:rPr lang="es-ES" sz="1600" b="1" dirty="0" err="1" smtClean="0"/>
              <a:t>Collaborative</a:t>
            </a:r>
            <a:r>
              <a:rPr lang="es-ES" sz="1600" b="1" dirty="0" smtClean="0"/>
              <a:t> </a:t>
            </a:r>
            <a:r>
              <a:rPr lang="es-ES" sz="1600" b="1" dirty="0" err="1" smtClean="0">
                <a:solidFill>
                  <a:schemeClr val="tx1"/>
                </a:solidFill>
              </a:rPr>
              <a:t>entities</a:t>
            </a:r>
            <a:r>
              <a:rPr lang="es-ES" sz="1600" b="1" dirty="0" smtClean="0">
                <a:solidFill>
                  <a:schemeClr val="tx1"/>
                </a:solidFill>
              </a:rPr>
              <a:t> </a:t>
            </a:r>
            <a:r>
              <a:rPr lang="es-ES" sz="1600" dirty="0" smtClean="0">
                <a:solidFill>
                  <a:schemeClr val="tx1"/>
                </a:solidFill>
              </a:rPr>
              <a:t>(</a:t>
            </a:r>
            <a:r>
              <a:rPr lang="es-ES" sz="1600" dirty="0" err="1" smtClean="0">
                <a:solidFill>
                  <a:schemeClr val="tx1"/>
                </a:solidFill>
              </a:rPr>
              <a:t>foreign</a:t>
            </a:r>
            <a:r>
              <a:rPr lang="es-ES" sz="1600" dirty="0" smtClean="0">
                <a:solidFill>
                  <a:schemeClr val="tx1"/>
                </a:solidFill>
              </a:rPr>
              <a:t>/</a:t>
            </a:r>
            <a:r>
              <a:rPr lang="es-ES" sz="1600" dirty="0" err="1" smtClean="0">
                <a:solidFill>
                  <a:schemeClr val="tx1"/>
                </a:solidFill>
              </a:rPr>
              <a:t>international</a:t>
            </a:r>
            <a:r>
              <a:rPr lang="es-ES" sz="1600" dirty="0" smtClean="0">
                <a:solidFill>
                  <a:schemeClr val="tx1"/>
                </a:solidFill>
              </a:rPr>
              <a:t> </a:t>
            </a:r>
            <a:r>
              <a:rPr lang="es-ES" sz="1600" dirty="0" err="1" smtClean="0">
                <a:solidFill>
                  <a:schemeClr val="tx1"/>
                </a:solidFill>
              </a:rPr>
              <a:t>organizations</a:t>
            </a:r>
            <a:r>
              <a:rPr lang="es-ES" sz="1600" dirty="0" smtClean="0">
                <a:solidFill>
                  <a:schemeClr val="tx1"/>
                </a:solidFill>
              </a:rPr>
              <a:t>)</a:t>
            </a:r>
            <a:r>
              <a:rPr lang="es-ES" sz="1600" b="1" dirty="0" smtClean="0">
                <a:solidFill>
                  <a:schemeClr val="tx1"/>
                </a:solidFill>
              </a:rPr>
              <a:t>: 16</a:t>
            </a:r>
            <a:endParaRPr lang="es-ES" sz="1600" b="1" dirty="0">
              <a:solidFill>
                <a:schemeClr val="tx1"/>
              </a:solidFill>
            </a:endParaRPr>
          </a:p>
        </p:txBody>
      </p:sp>
      <p:sp>
        <p:nvSpPr>
          <p:cNvPr id="18" name="17 CuadroTexto"/>
          <p:cNvSpPr txBox="1"/>
          <p:nvPr/>
        </p:nvSpPr>
        <p:spPr>
          <a:xfrm>
            <a:off x="241847" y="6146400"/>
            <a:ext cx="2099421" cy="369332"/>
          </a:xfrm>
          <a:prstGeom prst="rect">
            <a:avLst/>
          </a:prstGeom>
          <a:solidFill>
            <a:schemeClr val="accent5">
              <a:lumMod val="40000"/>
              <a:lumOff val="60000"/>
            </a:schemeClr>
          </a:solidFill>
        </p:spPr>
        <p:style>
          <a:lnRef idx="2">
            <a:schemeClr val="dk1"/>
          </a:lnRef>
          <a:fillRef idx="1">
            <a:schemeClr val="lt1"/>
          </a:fillRef>
          <a:effectRef idx="0">
            <a:schemeClr val="dk1"/>
          </a:effectRef>
          <a:fontRef idx="minor">
            <a:schemeClr val="dk1"/>
          </a:fontRef>
        </p:style>
        <p:txBody>
          <a:bodyPr wrap="none" rtlCol="0">
            <a:spAutoFit/>
          </a:bodyPr>
          <a:lstStyle/>
          <a:p>
            <a:pPr>
              <a:buNone/>
            </a:pPr>
            <a:r>
              <a:rPr lang="es-ES" sz="2000" b="1" dirty="0" smtClean="0">
                <a:effectLst>
                  <a:outerShdw blurRad="38100" dist="38100" dir="2700000" algn="tl">
                    <a:srgbClr val="000000">
                      <a:alpha val="43137"/>
                    </a:srgbClr>
                  </a:outerShdw>
                </a:effectLst>
              </a:rPr>
              <a:t>General </a:t>
            </a:r>
            <a:r>
              <a:rPr lang="es-ES" sz="2000" b="1" dirty="0" err="1" smtClean="0">
                <a:effectLst>
                  <a:outerShdw blurRad="38100" dist="38100" dir="2700000" algn="tl">
                    <a:srgbClr val="000000">
                      <a:alpha val="43137"/>
                    </a:srgbClr>
                  </a:outerShdw>
                </a:effectLst>
              </a:rPr>
              <a:t>Assembly</a:t>
            </a:r>
            <a:endParaRPr lang="es-ES" sz="2000" b="1" dirty="0">
              <a:effectLst>
                <a:outerShdw blurRad="38100" dist="38100" dir="2700000" algn="tl">
                  <a:srgbClr val="000000">
                    <a:alpha val="43137"/>
                  </a:srgbClr>
                </a:outerShdw>
              </a:effectLst>
            </a:endParaRPr>
          </a:p>
        </p:txBody>
      </p:sp>
      <p:sp>
        <p:nvSpPr>
          <p:cNvPr id="19" name="18 Flecha derecha"/>
          <p:cNvSpPr/>
          <p:nvPr/>
        </p:nvSpPr>
        <p:spPr>
          <a:xfrm>
            <a:off x="2411761" y="6223054"/>
            <a:ext cx="504056" cy="21602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Text Box 5"/>
          <p:cNvSpPr txBox="1">
            <a:spLocks noChangeArrowheads="1"/>
          </p:cNvSpPr>
          <p:nvPr/>
        </p:nvSpPr>
        <p:spPr bwMode="auto">
          <a:xfrm>
            <a:off x="6012160" y="3140971"/>
            <a:ext cx="2808312" cy="1477328"/>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square">
            <a:spAutoFit/>
          </a:bodyPr>
          <a:lstStyle/>
          <a:p>
            <a:pPr marL="87313" lvl="1" algn="ctr">
              <a:lnSpc>
                <a:spcPct val="100000"/>
              </a:lnSpc>
              <a:spcBef>
                <a:spcPts val="0"/>
              </a:spcBef>
              <a:buFont typeface="Wingdings" pitchFamily="2" charset="2"/>
              <a:buNone/>
              <a:defRPr/>
            </a:pPr>
            <a:r>
              <a:rPr lang="en-US" sz="1800" b="1" dirty="0" smtClean="0">
                <a:solidFill>
                  <a:srgbClr val="002060"/>
                </a:solidFill>
                <a:latin typeface="Verdana" pitchFamily="34" charset="0"/>
                <a:ea typeface="Verdana" pitchFamily="34" charset="0"/>
                <a:cs typeface="Verdana" pitchFamily="34" charset="0"/>
              </a:rPr>
              <a:t>All Nuclear Cycle represented at CEIDEN, from fuel manufacturing to waste disposal</a:t>
            </a:r>
            <a:endParaRPr lang="en-US" sz="1800" b="1" dirty="0">
              <a:solidFill>
                <a:srgbClr val="002060"/>
              </a:solidFill>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2"/>
          <p:cNvSpPr>
            <a:spLocks noGrp="1" noChangeArrowheads="1"/>
          </p:cNvSpPr>
          <p:nvPr>
            <p:ph type="title"/>
          </p:nvPr>
        </p:nvSpPr>
        <p:spPr>
          <a:xfrm>
            <a:off x="144463" y="620715"/>
            <a:ext cx="9180512" cy="536575"/>
          </a:xfrm>
        </p:spPr>
        <p:txBody>
          <a:bodyPr/>
          <a:lstStyle/>
          <a:p>
            <a:pPr>
              <a:lnSpc>
                <a:spcPct val="90000"/>
              </a:lnSpc>
              <a:spcBef>
                <a:spcPct val="20000"/>
              </a:spcBef>
              <a:buClr>
                <a:schemeClr val="hlink"/>
              </a:buClr>
              <a:buSzPct val="80000"/>
              <a:tabLst>
                <a:tab pos="-457200" algn="l"/>
                <a:tab pos="180975" algn="l"/>
                <a:tab pos="457200" algn="l"/>
                <a:tab pos="5670550" algn="l"/>
              </a:tabLst>
            </a:pPr>
            <a:r>
              <a:rPr lang="es-ES" sz="2400" b="1" dirty="0" smtClean="0">
                <a:solidFill>
                  <a:srgbClr val="002060"/>
                </a:solidFill>
                <a:latin typeface="Verdana" pitchFamily="34" charset="0"/>
                <a:ea typeface="Verdana" pitchFamily="34" charset="0"/>
                <a:cs typeface="Verdana" pitchFamily="34" charset="0"/>
              </a:rPr>
              <a:t>STRATEGIC AGENDA</a:t>
            </a:r>
          </a:p>
        </p:txBody>
      </p:sp>
      <p:pic>
        <p:nvPicPr>
          <p:cNvPr id="35845" name="Picture 2"/>
          <p:cNvPicPr>
            <a:picLocks noChangeAspect="1" noChangeArrowheads="1"/>
          </p:cNvPicPr>
          <p:nvPr/>
        </p:nvPicPr>
        <p:blipFill>
          <a:blip r:embed="rId3" cstate="print"/>
          <a:srcRect l="35889" t="62500" r="44336" b="16992"/>
          <a:stretch>
            <a:fillRect/>
          </a:stretch>
        </p:blipFill>
        <p:spPr bwMode="auto">
          <a:xfrm>
            <a:off x="7956552" y="17467"/>
            <a:ext cx="1144588" cy="890587"/>
          </a:xfrm>
          <a:prstGeom prst="rect">
            <a:avLst/>
          </a:prstGeom>
          <a:noFill/>
          <a:ln w="9525">
            <a:noFill/>
            <a:miter lim="800000"/>
            <a:headEnd/>
            <a:tailEnd/>
          </a:ln>
        </p:spPr>
      </p:pic>
      <p:sp>
        <p:nvSpPr>
          <p:cNvPr id="26" name="25 Triángulo isósceles"/>
          <p:cNvSpPr/>
          <p:nvPr/>
        </p:nvSpPr>
        <p:spPr>
          <a:xfrm>
            <a:off x="2771800" y="2492896"/>
            <a:ext cx="3744416" cy="280831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s-ES" sz="2800" b="1" u="sng" dirty="0" smtClean="0"/>
              <a:t>Nuclear Sector </a:t>
            </a:r>
            <a:r>
              <a:rPr lang="es-ES" sz="2800" b="1" u="sng" dirty="0" err="1" smtClean="0"/>
              <a:t>Challenges</a:t>
            </a:r>
            <a:endParaRPr lang="es-ES" sz="2800" b="1" u="sng" dirty="0"/>
          </a:p>
        </p:txBody>
      </p:sp>
      <p:sp>
        <p:nvSpPr>
          <p:cNvPr id="28" name="27 Rectángulo redondeado"/>
          <p:cNvSpPr/>
          <p:nvPr/>
        </p:nvSpPr>
        <p:spPr>
          <a:xfrm>
            <a:off x="3275856" y="1537901"/>
            <a:ext cx="2520280"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s-ES" b="1" dirty="0" smtClean="0"/>
              <a:t>1.- </a:t>
            </a:r>
            <a:r>
              <a:rPr lang="es-ES" b="1" dirty="0" err="1" smtClean="0"/>
              <a:t>Safe</a:t>
            </a:r>
            <a:r>
              <a:rPr lang="es-ES" b="1" dirty="0" smtClean="0"/>
              <a:t> Long </a:t>
            </a:r>
            <a:r>
              <a:rPr lang="es-ES" b="1" dirty="0" err="1" smtClean="0"/>
              <a:t>Term</a:t>
            </a:r>
            <a:r>
              <a:rPr lang="es-ES" b="1" dirty="0" smtClean="0"/>
              <a:t> </a:t>
            </a:r>
            <a:r>
              <a:rPr lang="es-ES" b="1" dirty="0" err="1" smtClean="0"/>
              <a:t>Operation</a:t>
            </a:r>
            <a:endParaRPr lang="es-ES" b="1" dirty="0"/>
          </a:p>
        </p:txBody>
      </p:sp>
      <p:sp>
        <p:nvSpPr>
          <p:cNvPr id="32" name="31 Rectángulo redondeado"/>
          <p:cNvSpPr/>
          <p:nvPr/>
        </p:nvSpPr>
        <p:spPr>
          <a:xfrm>
            <a:off x="6530835" y="5013176"/>
            <a:ext cx="2520280" cy="10801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s-ES" b="1" dirty="0" smtClean="0"/>
              <a:t>2.- </a:t>
            </a:r>
            <a:r>
              <a:rPr lang="es-ES" b="1" dirty="0" err="1" smtClean="0"/>
              <a:t>Spent</a:t>
            </a:r>
            <a:r>
              <a:rPr lang="es-ES" b="1" dirty="0" smtClean="0"/>
              <a:t> Fuel and </a:t>
            </a:r>
            <a:r>
              <a:rPr lang="es-ES" b="1" dirty="0" err="1" smtClean="0"/>
              <a:t>Waste</a:t>
            </a:r>
            <a:r>
              <a:rPr lang="es-ES" b="1" dirty="0" smtClean="0"/>
              <a:t> Management</a:t>
            </a:r>
            <a:endParaRPr lang="es-ES" b="1" dirty="0"/>
          </a:p>
        </p:txBody>
      </p:sp>
      <p:sp>
        <p:nvSpPr>
          <p:cNvPr id="33" name="32 Rectángulo redondeado"/>
          <p:cNvSpPr/>
          <p:nvPr/>
        </p:nvSpPr>
        <p:spPr>
          <a:xfrm>
            <a:off x="237264" y="5085184"/>
            <a:ext cx="2520280"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buNone/>
            </a:pPr>
            <a:r>
              <a:rPr lang="es-ES" b="1" dirty="0" smtClean="0"/>
              <a:t>3.- New Technologies/ </a:t>
            </a:r>
            <a:r>
              <a:rPr lang="es-ES" b="1" dirty="0" err="1" smtClean="0"/>
              <a:t>Projects</a:t>
            </a:r>
            <a:r>
              <a:rPr lang="es-ES" b="1" dirty="0" smtClean="0"/>
              <a:t> </a:t>
            </a:r>
            <a:endParaRPr lang="es-ES" b="1" dirty="0"/>
          </a:p>
        </p:txBody>
      </p:sp>
      <p:pic>
        <p:nvPicPr>
          <p:cNvPr id="34" name="Picture 5" descr="garona.jpg (10994 bytes)"/>
          <p:cNvPicPr>
            <a:picLocks noChangeAspect="1" noChangeArrowheads="1"/>
          </p:cNvPicPr>
          <p:nvPr/>
        </p:nvPicPr>
        <p:blipFill>
          <a:blip r:embed="rId4" cstate="print"/>
          <a:srcRect/>
          <a:stretch>
            <a:fillRect/>
          </a:stretch>
        </p:blipFill>
        <p:spPr bwMode="auto">
          <a:xfrm>
            <a:off x="6300551" y="1494768"/>
            <a:ext cx="1857375" cy="1905000"/>
          </a:xfrm>
          <a:prstGeom prst="rect">
            <a:avLst/>
          </a:prstGeom>
          <a:noFill/>
        </p:spPr>
      </p:pic>
      <p:pic>
        <p:nvPicPr>
          <p:cNvPr id="35" name="Picture 6"/>
          <p:cNvPicPr>
            <a:picLocks noChangeAspect="1" noChangeArrowheads="1"/>
          </p:cNvPicPr>
          <p:nvPr/>
        </p:nvPicPr>
        <p:blipFill>
          <a:blip r:embed="rId5" cstate="print"/>
          <a:srcRect/>
          <a:stretch>
            <a:fillRect/>
          </a:stretch>
        </p:blipFill>
        <p:spPr bwMode="auto">
          <a:xfrm>
            <a:off x="121762" y="2877896"/>
            <a:ext cx="2808312" cy="1728192"/>
          </a:xfrm>
          <a:prstGeom prst="rect">
            <a:avLst/>
          </a:prstGeom>
          <a:noFill/>
          <a:ln w="9525">
            <a:noFill/>
            <a:miter lim="800000"/>
            <a:headEnd/>
            <a:tailEnd/>
          </a:ln>
        </p:spPr>
      </p:pic>
      <p:pic>
        <p:nvPicPr>
          <p:cNvPr id="36" name="Picture 7"/>
          <p:cNvPicPr>
            <a:picLocks noChangeAspect="1" noChangeArrowheads="1"/>
          </p:cNvPicPr>
          <p:nvPr/>
        </p:nvPicPr>
        <p:blipFill>
          <a:blip r:embed="rId6" cstate="print"/>
          <a:srcRect/>
          <a:stretch>
            <a:fillRect/>
          </a:stretch>
        </p:blipFill>
        <p:spPr bwMode="auto">
          <a:xfrm>
            <a:off x="3563173" y="5461604"/>
            <a:ext cx="2399531" cy="1294387"/>
          </a:xfrm>
          <a:prstGeom prst="rect">
            <a:avLst/>
          </a:prstGeom>
          <a:noFill/>
          <a:ln w="9525">
            <a:noFill/>
            <a:miter lim="800000"/>
            <a:headEnd/>
            <a:tailEnd/>
          </a:ln>
        </p:spPr>
      </p:pic>
      <p:sp>
        <p:nvSpPr>
          <p:cNvPr id="37" name="36 Flecha derecha"/>
          <p:cNvSpPr/>
          <p:nvPr/>
        </p:nvSpPr>
        <p:spPr>
          <a:xfrm>
            <a:off x="5868144" y="1700808"/>
            <a:ext cx="360040" cy="3595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a:p>
        </p:txBody>
      </p:sp>
      <p:sp>
        <p:nvSpPr>
          <p:cNvPr id="39" name="38 Flecha derecha"/>
          <p:cNvSpPr/>
          <p:nvPr/>
        </p:nvSpPr>
        <p:spPr>
          <a:xfrm rot="9237314">
            <a:off x="6048930" y="5765168"/>
            <a:ext cx="360040" cy="35954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dirty="0"/>
          </a:p>
        </p:txBody>
      </p:sp>
      <p:sp>
        <p:nvSpPr>
          <p:cNvPr id="40" name="39 Flecha arriba"/>
          <p:cNvSpPr/>
          <p:nvPr/>
        </p:nvSpPr>
        <p:spPr>
          <a:xfrm>
            <a:off x="1259634" y="4667394"/>
            <a:ext cx="360040" cy="360040"/>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41" name="40 Conector recto"/>
          <p:cNvCxnSpPr/>
          <p:nvPr/>
        </p:nvCxnSpPr>
        <p:spPr>
          <a:xfrm>
            <a:off x="0" y="1125538"/>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5" name="Picture 2"/>
          <p:cNvPicPr>
            <a:picLocks noChangeAspect="1" noChangeArrowheads="1"/>
          </p:cNvPicPr>
          <p:nvPr/>
        </p:nvPicPr>
        <p:blipFill>
          <a:blip r:embed="rId3" cstate="print"/>
          <a:srcRect l="35889" t="62500" r="44336" b="16992"/>
          <a:stretch>
            <a:fillRect/>
          </a:stretch>
        </p:blipFill>
        <p:spPr bwMode="auto">
          <a:xfrm>
            <a:off x="4235844" y="3160218"/>
            <a:ext cx="832906" cy="6480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144463" y="549281"/>
            <a:ext cx="9180512" cy="536575"/>
          </a:xfrm>
        </p:spPr>
        <p:txBody>
          <a:bodyPr/>
          <a:lstStyle/>
          <a:p>
            <a:pPr>
              <a:lnSpc>
                <a:spcPct val="90000"/>
              </a:lnSpc>
              <a:spcBef>
                <a:spcPct val="20000"/>
              </a:spcBef>
              <a:buClr>
                <a:schemeClr val="hlink"/>
              </a:buClr>
              <a:buSzPct val="80000"/>
              <a:tabLst>
                <a:tab pos="-457200" algn="l"/>
                <a:tab pos="180975" algn="l"/>
                <a:tab pos="457200" algn="l"/>
                <a:tab pos="5670550" algn="l"/>
              </a:tabLst>
            </a:pPr>
            <a:r>
              <a:rPr lang="es-ES_tradnl" sz="2400" b="1" dirty="0" smtClean="0">
                <a:solidFill>
                  <a:srgbClr val="002060"/>
                </a:solidFill>
                <a:latin typeface="Verdana" pitchFamily="34" charset="0"/>
                <a:ea typeface="굴림" pitchFamily="34" charset="-127"/>
              </a:rPr>
              <a:t>MATERIALS DEGRADATION</a:t>
            </a:r>
            <a:endParaRPr lang="es-ES" sz="2400" b="1" dirty="0" smtClean="0">
              <a:solidFill>
                <a:srgbClr val="002060"/>
              </a:solidFill>
              <a:latin typeface="Verdana" pitchFamily="34" charset="0"/>
              <a:ea typeface="Verdana" pitchFamily="34" charset="0"/>
              <a:cs typeface="Verdana" pitchFamily="34" charset="0"/>
            </a:endParaRPr>
          </a:p>
        </p:txBody>
      </p:sp>
      <p:pic>
        <p:nvPicPr>
          <p:cNvPr id="36867" name="Picture 2"/>
          <p:cNvPicPr>
            <a:picLocks noChangeAspect="1" noChangeArrowheads="1"/>
          </p:cNvPicPr>
          <p:nvPr/>
        </p:nvPicPr>
        <p:blipFill>
          <a:blip r:embed="rId3" cstate="print"/>
          <a:srcRect l="35889" t="62500" r="44336" b="16992"/>
          <a:stretch>
            <a:fillRect/>
          </a:stretch>
        </p:blipFill>
        <p:spPr bwMode="auto">
          <a:xfrm>
            <a:off x="7956552" y="17467"/>
            <a:ext cx="1144588" cy="890587"/>
          </a:xfrm>
          <a:prstGeom prst="rect">
            <a:avLst/>
          </a:prstGeom>
          <a:noFill/>
          <a:ln w="9525">
            <a:noFill/>
            <a:miter lim="800000"/>
            <a:headEnd/>
            <a:tailEnd/>
          </a:ln>
        </p:spPr>
      </p:pic>
      <p:cxnSp>
        <p:nvCxnSpPr>
          <p:cNvPr id="10" name="9 Conector recto"/>
          <p:cNvCxnSpPr/>
          <p:nvPr/>
        </p:nvCxnSpPr>
        <p:spPr>
          <a:xfrm>
            <a:off x="0" y="1052513"/>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6874" name="Picture 4"/>
          <p:cNvPicPr>
            <a:picLocks noChangeAspect="1" noChangeArrowheads="1"/>
          </p:cNvPicPr>
          <p:nvPr/>
        </p:nvPicPr>
        <p:blipFill>
          <a:blip r:embed="rId4" cstate="print"/>
          <a:srcRect/>
          <a:stretch>
            <a:fillRect/>
          </a:stretch>
        </p:blipFill>
        <p:spPr bwMode="auto">
          <a:xfrm>
            <a:off x="-3175" y="1144592"/>
            <a:ext cx="1838325" cy="1374775"/>
          </a:xfrm>
          <a:prstGeom prst="rect">
            <a:avLst/>
          </a:prstGeom>
          <a:noFill/>
          <a:ln w="9525">
            <a:noFill/>
            <a:miter lim="800000"/>
            <a:headEnd/>
            <a:tailEnd/>
          </a:ln>
        </p:spPr>
      </p:pic>
      <p:grpSp>
        <p:nvGrpSpPr>
          <p:cNvPr id="2" name="19 Grupo"/>
          <p:cNvGrpSpPr>
            <a:grpSpLocks/>
          </p:cNvGrpSpPr>
          <p:nvPr/>
        </p:nvGrpSpPr>
        <p:grpSpPr bwMode="auto">
          <a:xfrm>
            <a:off x="1" y="2492375"/>
            <a:ext cx="1835150" cy="2416175"/>
            <a:chOff x="539552" y="692150"/>
            <a:chExt cx="3087687" cy="3929063"/>
          </a:xfrm>
        </p:grpSpPr>
        <p:pic>
          <p:nvPicPr>
            <p:cNvPr id="36881" name="Picture 6" descr="PILAR5"/>
            <p:cNvPicPr>
              <a:picLocks noChangeAspect="1" noChangeArrowheads="1"/>
            </p:cNvPicPr>
            <p:nvPr/>
          </p:nvPicPr>
          <p:blipFill>
            <a:blip r:embed="rId5" cstate="print"/>
            <a:srcRect r="8858"/>
            <a:stretch>
              <a:fillRect/>
            </a:stretch>
          </p:blipFill>
          <p:spPr bwMode="auto">
            <a:xfrm>
              <a:off x="539552" y="692150"/>
              <a:ext cx="3087687" cy="3929063"/>
            </a:xfrm>
            <a:prstGeom prst="rect">
              <a:avLst/>
            </a:prstGeom>
            <a:noFill/>
            <a:ln w="9525">
              <a:noFill/>
              <a:miter lim="800000"/>
              <a:headEnd/>
              <a:tailEnd/>
            </a:ln>
          </p:spPr>
        </p:pic>
        <p:sp>
          <p:nvSpPr>
            <p:cNvPr id="36882" name="7 Elipse"/>
            <p:cNvSpPr>
              <a:spLocks noChangeArrowheads="1"/>
            </p:cNvSpPr>
            <p:nvPr/>
          </p:nvSpPr>
          <p:spPr bwMode="auto">
            <a:xfrm>
              <a:off x="2123877" y="1890713"/>
              <a:ext cx="215900" cy="647700"/>
            </a:xfrm>
            <a:prstGeom prst="ellipse">
              <a:avLst/>
            </a:prstGeom>
            <a:solidFill>
              <a:srgbClr val="FF0000"/>
            </a:solidFill>
            <a:ln w="9525" algn="ctr">
              <a:noFill/>
              <a:round/>
              <a:headEnd/>
              <a:tailEnd/>
            </a:ln>
          </p:spPr>
          <p:txBody>
            <a:bodyPr/>
            <a:lstStyle/>
            <a:p>
              <a:endParaRPr lang="es-ES"/>
            </a:p>
          </p:txBody>
        </p:sp>
        <p:sp>
          <p:nvSpPr>
            <p:cNvPr id="36883" name="8 Elipse"/>
            <p:cNvSpPr>
              <a:spLocks noChangeArrowheads="1"/>
            </p:cNvSpPr>
            <p:nvPr/>
          </p:nvSpPr>
          <p:spPr bwMode="auto">
            <a:xfrm>
              <a:off x="1784152" y="1916113"/>
              <a:ext cx="215900" cy="576262"/>
            </a:xfrm>
            <a:prstGeom prst="ellipse">
              <a:avLst/>
            </a:prstGeom>
            <a:solidFill>
              <a:srgbClr val="FF0000"/>
            </a:solidFill>
            <a:ln w="9525" algn="ctr">
              <a:noFill/>
              <a:round/>
              <a:headEnd/>
              <a:tailEnd/>
            </a:ln>
          </p:spPr>
          <p:txBody>
            <a:bodyPr/>
            <a:lstStyle/>
            <a:p>
              <a:endParaRPr lang="es-ES"/>
            </a:p>
          </p:txBody>
        </p:sp>
        <p:sp>
          <p:nvSpPr>
            <p:cNvPr id="36884" name="14 Elipse"/>
            <p:cNvSpPr>
              <a:spLocks noChangeArrowheads="1"/>
            </p:cNvSpPr>
            <p:nvPr/>
          </p:nvSpPr>
          <p:spPr bwMode="auto">
            <a:xfrm rot="5400000">
              <a:off x="1065808" y="2647157"/>
              <a:ext cx="433387" cy="215900"/>
            </a:xfrm>
            <a:prstGeom prst="ellipse">
              <a:avLst/>
            </a:prstGeom>
            <a:solidFill>
              <a:srgbClr val="0000FF"/>
            </a:solidFill>
            <a:ln w="9525" algn="ctr">
              <a:noFill/>
              <a:round/>
              <a:headEnd/>
              <a:tailEnd/>
            </a:ln>
          </p:spPr>
          <p:txBody>
            <a:bodyPr/>
            <a:lstStyle/>
            <a:p>
              <a:endParaRPr lang="es-ES"/>
            </a:p>
          </p:txBody>
        </p:sp>
      </p:grpSp>
      <p:pic>
        <p:nvPicPr>
          <p:cNvPr id="36876" name="Picture 6" descr="C:\Users\es02503952b\AppData\Local\Microsoft\Windows\Temporary Internet Files\Content.IE5\W70FOF1W\MP900442742[1].jpg"/>
          <p:cNvPicPr>
            <a:picLocks noChangeAspect="1" noChangeArrowheads="1"/>
          </p:cNvPicPr>
          <p:nvPr/>
        </p:nvPicPr>
        <p:blipFill>
          <a:blip r:embed="rId6" cstate="print"/>
          <a:srcRect/>
          <a:stretch>
            <a:fillRect/>
          </a:stretch>
        </p:blipFill>
        <p:spPr bwMode="auto">
          <a:xfrm>
            <a:off x="-11113" y="4918075"/>
            <a:ext cx="1846263" cy="1931988"/>
          </a:xfrm>
          <a:prstGeom prst="rect">
            <a:avLst/>
          </a:prstGeom>
          <a:noFill/>
          <a:ln w="9525">
            <a:noFill/>
            <a:miter lim="800000"/>
            <a:headEnd/>
            <a:tailEnd/>
          </a:ln>
        </p:spPr>
      </p:pic>
      <p:sp>
        <p:nvSpPr>
          <p:cNvPr id="46" name="Text Box 5"/>
          <p:cNvSpPr txBox="1">
            <a:spLocks noChangeArrowheads="1"/>
          </p:cNvSpPr>
          <p:nvPr/>
        </p:nvSpPr>
        <p:spPr bwMode="auto">
          <a:xfrm>
            <a:off x="1908178" y="2276481"/>
            <a:ext cx="7235825" cy="2092881"/>
          </a:xfrm>
          <a:prstGeom prst="rect">
            <a:avLst/>
          </a:prstGeom>
          <a:noFill/>
          <a:ln w="9525">
            <a:noFill/>
            <a:miter lim="800000"/>
            <a:headEnd/>
            <a:tailEnd/>
          </a:ln>
          <a:effectLst/>
        </p:spPr>
        <p:txBody>
          <a:bodyPr>
            <a:spAutoFit/>
          </a:bodyPr>
          <a:lstStyle/>
          <a:p>
            <a:pPr marL="87313" lvl="1">
              <a:lnSpc>
                <a:spcPct val="100000"/>
              </a:lnSpc>
              <a:spcBef>
                <a:spcPts val="0"/>
              </a:spcBef>
              <a:buFont typeface="Wingdings" pitchFamily="2" charset="2"/>
              <a:buNone/>
              <a:defRPr/>
            </a:pPr>
            <a:r>
              <a:rPr lang="es-ES" sz="1800" b="1" dirty="0" smtClean="0">
                <a:solidFill>
                  <a:srgbClr val="002060"/>
                </a:solidFill>
                <a:latin typeface="Verdana" pitchFamily="34" charset="0"/>
                <a:ea typeface="Verdana" pitchFamily="34" charset="0"/>
                <a:cs typeface="Verdana" pitchFamily="34" charset="0"/>
              </a:rPr>
              <a:t>ZIRP Project</a:t>
            </a:r>
            <a:endParaRPr lang="es-ES" sz="1800" b="1" dirty="0">
              <a:solidFill>
                <a:srgbClr val="002060"/>
              </a:solidFill>
              <a:latin typeface="Verdana" pitchFamily="34" charset="0"/>
              <a:ea typeface="Verdana" pitchFamily="34" charset="0"/>
              <a:cs typeface="Verdana" pitchFamily="34" charset="0"/>
            </a:endParaRPr>
          </a:p>
          <a:p>
            <a:pPr marL="452438" lvl="1" indent="-365125">
              <a:lnSpc>
                <a:spcPct val="100000"/>
              </a:lnSpc>
              <a:spcBef>
                <a:spcPts val="0"/>
              </a:spcBef>
              <a:buFont typeface="Wingdings" pitchFamily="2" charset="2"/>
              <a:buChar char="v"/>
              <a:defRPr/>
            </a:pPr>
            <a:r>
              <a:rPr lang="en-US" sz="1600" b="1" dirty="0" smtClean="0">
                <a:solidFill>
                  <a:srgbClr val="002060"/>
                </a:solidFill>
                <a:latin typeface="Verdana" pitchFamily="34" charset="0"/>
                <a:ea typeface="Verdana" pitchFamily="34" charset="0"/>
                <a:cs typeface="Verdana" pitchFamily="34" charset="0"/>
              </a:rPr>
              <a:t>Objective: </a:t>
            </a:r>
            <a:r>
              <a:rPr lang="en-US" sz="1600" dirty="0" smtClean="0">
                <a:solidFill>
                  <a:srgbClr val="002060"/>
                </a:solidFill>
                <a:latin typeface="Verdana" pitchFamily="34" charset="0"/>
                <a:ea typeface="Verdana" pitchFamily="34" charset="0"/>
                <a:cs typeface="Verdana" pitchFamily="34" charset="0"/>
              </a:rPr>
              <a:t>To harvest part of the Internals of the Reactor Vessel, for laboratory testing, and evaluation of the extracted materials degradation and aging properties</a:t>
            </a:r>
          </a:p>
          <a:p>
            <a:pPr marL="452438" lvl="1" indent="-365125">
              <a:lnSpc>
                <a:spcPct val="100000"/>
              </a:lnSpc>
              <a:spcBef>
                <a:spcPts val="0"/>
              </a:spcBef>
              <a:buFont typeface="Wingdings" pitchFamily="2" charset="2"/>
              <a:buChar char="v"/>
              <a:defRPr/>
            </a:pPr>
            <a:r>
              <a:rPr lang="en-US" sz="1600" b="1" dirty="0" smtClean="0">
                <a:solidFill>
                  <a:srgbClr val="002060"/>
                </a:solidFill>
                <a:latin typeface="Verdana" pitchFamily="34" charset="0"/>
                <a:ea typeface="Verdana" pitchFamily="34" charset="0"/>
                <a:cs typeface="Verdana" pitchFamily="34" charset="0"/>
              </a:rPr>
              <a:t>1</a:t>
            </a:r>
            <a:r>
              <a:rPr lang="en-US" sz="1600" b="1" baseline="30000" dirty="0" smtClean="0">
                <a:solidFill>
                  <a:srgbClr val="002060"/>
                </a:solidFill>
                <a:latin typeface="Verdana" pitchFamily="34" charset="0"/>
                <a:ea typeface="Verdana" pitchFamily="34" charset="0"/>
                <a:cs typeface="Verdana" pitchFamily="34" charset="0"/>
              </a:rPr>
              <a:t>st</a:t>
            </a:r>
            <a:r>
              <a:rPr lang="en-US" sz="1600" b="1" dirty="0" smtClean="0">
                <a:solidFill>
                  <a:srgbClr val="002060"/>
                </a:solidFill>
                <a:latin typeface="Verdana" pitchFamily="34" charset="0"/>
                <a:ea typeface="Verdana" pitchFamily="34" charset="0"/>
                <a:cs typeface="Verdana" pitchFamily="34" charset="0"/>
              </a:rPr>
              <a:t> Phase Participants:</a:t>
            </a:r>
            <a:r>
              <a:rPr lang="en-US" sz="1600" dirty="0" smtClean="0">
                <a:solidFill>
                  <a:srgbClr val="002060"/>
                </a:solidFill>
                <a:latin typeface="Verdana" pitchFamily="34" charset="0"/>
                <a:ea typeface="Verdana" pitchFamily="34" charset="0"/>
                <a:cs typeface="Verdana" pitchFamily="34" charset="0"/>
              </a:rPr>
              <a:t> </a:t>
            </a:r>
            <a:r>
              <a:rPr lang="en-US" sz="1600" dirty="0" smtClean="0">
                <a:solidFill>
                  <a:srgbClr val="002060"/>
                </a:solidFill>
                <a:latin typeface="Arial" pitchFamily="34" charset="0"/>
                <a:ea typeface="Calibri" pitchFamily="34" charset="0"/>
                <a:cs typeface="Arial" pitchFamily="34" charset="0"/>
              </a:rPr>
              <a:t>CSN, ENRESA, Gas Natural, UNESA/CCNN, CIEMAT, GNF Engineering, ENUSA and TECNATOM</a:t>
            </a:r>
          </a:p>
          <a:p>
            <a:pPr marL="452438" lvl="1" indent="-365125">
              <a:lnSpc>
                <a:spcPct val="100000"/>
              </a:lnSpc>
              <a:spcBef>
                <a:spcPts val="0"/>
              </a:spcBef>
              <a:buFont typeface="Wingdings" pitchFamily="2" charset="2"/>
              <a:buChar char="v"/>
              <a:defRPr/>
            </a:pPr>
            <a:r>
              <a:rPr lang="en-US" sz="1600" b="1" dirty="0" smtClean="0">
                <a:solidFill>
                  <a:srgbClr val="002060"/>
                </a:solidFill>
                <a:latin typeface="Verdana" pitchFamily="34" charset="0"/>
                <a:ea typeface="Verdana" pitchFamily="34" charset="0"/>
                <a:cs typeface="Verdana" pitchFamily="34" charset="0"/>
              </a:rPr>
              <a:t>2</a:t>
            </a:r>
            <a:r>
              <a:rPr lang="en-US" sz="1600" b="1" baseline="30000" dirty="0" smtClean="0">
                <a:solidFill>
                  <a:srgbClr val="002060"/>
                </a:solidFill>
                <a:latin typeface="Verdana" pitchFamily="34" charset="0"/>
                <a:ea typeface="Verdana" pitchFamily="34" charset="0"/>
                <a:cs typeface="Verdana" pitchFamily="34" charset="0"/>
              </a:rPr>
              <a:t>nd</a:t>
            </a:r>
            <a:r>
              <a:rPr lang="en-US" sz="1600" b="1" dirty="0" smtClean="0">
                <a:solidFill>
                  <a:srgbClr val="002060"/>
                </a:solidFill>
                <a:latin typeface="Verdana" pitchFamily="34" charset="0"/>
                <a:ea typeface="Verdana" pitchFamily="34" charset="0"/>
                <a:cs typeface="Verdana" pitchFamily="34" charset="0"/>
              </a:rPr>
              <a:t> Phase</a:t>
            </a:r>
            <a:r>
              <a:rPr lang="en-US" sz="1600" dirty="0" smtClean="0">
                <a:solidFill>
                  <a:srgbClr val="002060"/>
                </a:solidFill>
                <a:latin typeface="Verdana" pitchFamily="34" charset="0"/>
                <a:ea typeface="Verdana" pitchFamily="34" charset="0"/>
                <a:cs typeface="Verdana" pitchFamily="34" charset="0"/>
              </a:rPr>
              <a:t>: Lead by EPRI, with participation of NRC, CSN, SSM, </a:t>
            </a:r>
            <a:r>
              <a:rPr lang="en-US" sz="1600" dirty="0" err="1" smtClean="0">
                <a:solidFill>
                  <a:srgbClr val="002060"/>
                </a:solidFill>
                <a:latin typeface="Verdana" pitchFamily="34" charset="0"/>
                <a:ea typeface="Verdana" pitchFamily="34" charset="0"/>
                <a:cs typeface="Verdana" pitchFamily="34" charset="0"/>
              </a:rPr>
              <a:t>Tractebel</a:t>
            </a:r>
            <a:r>
              <a:rPr lang="en-US" sz="1600" dirty="0" smtClean="0">
                <a:solidFill>
                  <a:srgbClr val="002060"/>
                </a:solidFill>
                <a:latin typeface="Verdana" pitchFamily="34" charset="0"/>
                <a:ea typeface="Verdana" pitchFamily="34" charset="0"/>
                <a:cs typeface="Verdana" pitchFamily="34" charset="0"/>
              </a:rPr>
              <a:t>, </a:t>
            </a:r>
            <a:r>
              <a:rPr lang="en-US" sz="1600" dirty="0" err="1" smtClean="0">
                <a:solidFill>
                  <a:srgbClr val="002060"/>
                </a:solidFill>
                <a:latin typeface="Verdana" pitchFamily="34" charset="0"/>
                <a:ea typeface="Verdana" pitchFamily="34" charset="0"/>
                <a:cs typeface="Verdana" pitchFamily="34" charset="0"/>
              </a:rPr>
              <a:t>Vattenfall</a:t>
            </a:r>
            <a:r>
              <a:rPr lang="en-US" sz="1600" dirty="0" smtClean="0">
                <a:solidFill>
                  <a:srgbClr val="002060"/>
                </a:solidFill>
                <a:latin typeface="Verdana" pitchFamily="34" charset="0"/>
                <a:ea typeface="Verdana" pitchFamily="34" charset="0"/>
                <a:cs typeface="Verdana" pitchFamily="34" charset="0"/>
              </a:rPr>
              <a:t>, MHI. Tests being performed at </a:t>
            </a:r>
            <a:r>
              <a:rPr lang="en-US" sz="1600" dirty="0" err="1" smtClean="0">
                <a:solidFill>
                  <a:srgbClr val="002060"/>
                </a:solidFill>
                <a:latin typeface="Verdana" pitchFamily="34" charset="0"/>
                <a:ea typeface="Verdana" pitchFamily="34" charset="0"/>
                <a:cs typeface="Verdana" pitchFamily="34" charset="0"/>
              </a:rPr>
              <a:t>Studsvik</a:t>
            </a:r>
            <a:endParaRPr lang="en-US" sz="1600" dirty="0">
              <a:solidFill>
                <a:srgbClr val="002060"/>
              </a:solidFill>
              <a:latin typeface="Verdana" pitchFamily="34" charset="0"/>
              <a:ea typeface="Verdana" pitchFamily="34" charset="0"/>
              <a:cs typeface="Verdana" pitchFamily="34" charset="0"/>
            </a:endParaRPr>
          </a:p>
        </p:txBody>
      </p:sp>
      <p:cxnSp>
        <p:nvCxnSpPr>
          <p:cNvPr id="48" name="47 Conector recto"/>
          <p:cNvCxnSpPr/>
          <p:nvPr/>
        </p:nvCxnSpPr>
        <p:spPr>
          <a:xfrm>
            <a:off x="1908178" y="2205038"/>
            <a:ext cx="7235825" cy="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9" name="48 Conector recto"/>
          <p:cNvCxnSpPr/>
          <p:nvPr/>
        </p:nvCxnSpPr>
        <p:spPr>
          <a:xfrm>
            <a:off x="1908178" y="4653136"/>
            <a:ext cx="723582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0" name="Text Box 5"/>
          <p:cNvSpPr txBox="1">
            <a:spLocks noChangeArrowheads="1"/>
          </p:cNvSpPr>
          <p:nvPr/>
        </p:nvSpPr>
        <p:spPr bwMode="auto">
          <a:xfrm>
            <a:off x="1908178" y="4718527"/>
            <a:ext cx="7235825" cy="1600438"/>
          </a:xfrm>
          <a:prstGeom prst="rect">
            <a:avLst/>
          </a:prstGeom>
          <a:noFill/>
          <a:ln w="9525">
            <a:noFill/>
            <a:miter lim="800000"/>
            <a:headEnd/>
            <a:tailEnd/>
          </a:ln>
          <a:effectLst/>
        </p:spPr>
        <p:txBody>
          <a:bodyPr>
            <a:spAutoFit/>
          </a:bodyPr>
          <a:lstStyle/>
          <a:p>
            <a:pPr marL="87313" lvl="1">
              <a:lnSpc>
                <a:spcPct val="100000"/>
              </a:lnSpc>
              <a:spcBef>
                <a:spcPts val="0"/>
              </a:spcBef>
              <a:buFont typeface="Wingdings" pitchFamily="2" charset="2"/>
              <a:buNone/>
              <a:defRPr/>
            </a:pPr>
            <a:r>
              <a:rPr lang="en-US" sz="1800" b="1" dirty="0" smtClean="0">
                <a:solidFill>
                  <a:srgbClr val="002060"/>
                </a:solidFill>
                <a:latin typeface="Verdana" pitchFamily="34" charset="0"/>
                <a:ea typeface="Verdana" pitchFamily="34" charset="0"/>
                <a:cs typeface="Verdana" pitchFamily="34" charset="0"/>
              </a:rPr>
              <a:t>Concrete Project</a:t>
            </a:r>
          </a:p>
          <a:p>
            <a:pPr marL="452438" lvl="1" indent="-365125">
              <a:lnSpc>
                <a:spcPct val="100000"/>
              </a:lnSpc>
              <a:spcBef>
                <a:spcPts val="0"/>
              </a:spcBef>
              <a:buFont typeface="Wingdings" pitchFamily="2" charset="2"/>
              <a:buChar char="v"/>
              <a:defRPr/>
            </a:pPr>
            <a:r>
              <a:rPr lang="en-US" sz="1600" b="1" dirty="0" smtClean="0">
                <a:solidFill>
                  <a:srgbClr val="002060"/>
                </a:solidFill>
                <a:latin typeface="Verdana" pitchFamily="34" charset="0"/>
                <a:ea typeface="Verdana" pitchFamily="34" charset="0"/>
                <a:cs typeface="Verdana" pitchFamily="34" charset="0"/>
              </a:rPr>
              <a:t>Objective: </a:t>
            </a:r>
            <a:r>
              <a:rPr lang="en-US" sz="1600" dirty="0" smtClean="0">
                <a:solidFill>
                  <a:srgbClr val="002060"/>
                </a:solidFill>
                <a:latin typeface="Verdana" pitchFamily="34" charset="0"/>
                <a:ea typeface="Verdana" pitchFamily="34" charset="0"/>
                <a:cs typeface="Verdana" pitchFamily="34" charset="0"/>
              </a:rPr>
              <a:t>To harvest some of the concrete structures of the plant, to experimentally study the variation of the characteristics of these materials</a:t>
            </a:r>
          </a:p>
          <a:p>
            <a:pPr marL="452438" lvl="1" indent="-365125">
              <a:lnSpc>
                <a:spcPct val="100000"/>
              </a:lnSpc>
              <a:spcBef>
                <a:spcPts val="0"/>
              </a:spcBef>
              <a:buFont typeface="Wingdings" pitchFamily="2" charset="2"/>
              <a:buChar char="v"/>
              <a:defRPr/>
            </a:pPr>
            <a:r>
              <a:rPr lang="en-US" sz="1600" b="1" dirty="0" smtClean="0">
                <a:solidFill>
                  <a:srgbClr val="002060"/>
                </a:solidFill>
                <a:latin typeface="Verdana" pitchFamily="34" charset="0"/>
                <a:ea typeface="Verdana" pitchFamily="34" charset="0"/>
                <a:cs typeface="Verdana" pitchFamily="34" charset="0"/>
              </a:rPr>
              <a:t>Participants:</a:t>
            </a:r>
            <a:r>
              <a:rPr lang="en-US" sz="1600" dirty="0" smtClean="0">
                <a:solidFill>
                  <a:srgbClr val="002060"/>
                </a:solidFill>
                <a:latin typeface="Verdana" pitchFamily="34" charset="0"/>
                <a:ea typeface="Verdana" pitchFamily="34" charset="0"/>
                <a:cs typeface="Verdana" pitchFamily="34" charset="0"/>
              </a:rPr>
              <a:t> </a:t>
            </a:r>
            <a:r>
              <a:rPr lang="en-US" sz="1600" dirty="0" smtClean="0">
                <a:solidFill>
                  <a:srgbClr val="002060"/>
                </a:solidFill>
                <a:latin typeface="Arial" pitchFamily="34" charset="0"/>
                <a:ea typeface="Calibri" pitchFamily="34" charset="0"/>
                <a:cs typeface="Arial" pitchFamily="34" charset="0"/>
              </a:rPr>
              <a:t>CSN, ENDESA, ENRESA, GNF-GNF Engineering, IBERDROLA,  and </a:t>
            </a:r>
            <a:r>
              <a:rPr lang="en-US" sz="1600" dirty="0" err="1" smtClean="0">
                <a:solidFill>
                  <a:srgbClr val="002060"/>
                </a:solidFill>
                <a:latin typeface="Arial" pitchFamily="34" charset="0"/>
                <a:ea typeface="Calibri" pitchFamily="34" charset="0"/>
                <a:cs typeface="Arial" pitchFamily="34" charset="0"/>
              </a:rPr>
              <a:t>IETcc</a:t>
            </a:r>
            <a:r>
              <a:rPr lang="en-US" sz="1600" dirty="0" smtClean="0">
                <a:solidFill>
                  <a:srgbClr val="002060"/>
                </a:solidFill>
                <a:latin typeface="Arial" pitchFamily="34" charset="0"/>
                <a:ea typeface="Calibri" pitchFamily="34" charset="0"/>
                <a:cs typeface="Arial" pitchFamily="34" charset="0"/>
              </a:rPr>
              <a:t> (CSIC) </a:t>
            </a:r>
            <a:endParaRPr lang="en-US" sz="1600" dirty="0">
              <a:solidFill>
                <a:srgbClr val="002060"/>
              </a:solidFill>
              <a:latin typeface="Arial" pitchFamily="34" charset="0"/>
              <a:ea typeface="Calibri" pitchFamily="34" charset="0"/>
              <a:cs typeface="Arial" pitchFamily="34" charset="0"/>
            </a:endParaRPr>
          </a:p>
        </p:txBody>
      </p:sp>
      <p:sp>
        <p:nvSpPr>
          <p:cNvPr id="21" name="44 Rectángulo"/>
          <p:cNvSpPr>
            <a:spLocks noChangeArrowheads="1"/>
          </p:cNvSpPr>
          <p:nvPr/>
        </p:nvSpPr>
        <p:spPr bwMode="auto">
          <a:xfrm>
            <a:off x="1890716" y="1268413"/>
            <a:ext cx="7253287" cy="707886"/>
          </a:xfrm>
          <a:prstGeom prst="rect">
            <a:avLst/>
          </a:prstGeom>
          <a:noFill/>
          <a:ln w="9525">
            <a:noFill/>
            <a:miter lim="800000"/>
            <a:headEnd/>
            <a:tailEnd/>
          </a:ln>
        </p:spPr>
        <p:txBody>
          <a:bodyPr>
            <a:spAutoFit/>
          </a:bodyPr>
          <a:lstStyle/>
          <a:p>
            <a:pPr eaLnBrk="0" hangingPunct="0">
              <a:lnSpc>
                <a:spcPct val="100000"/>
              </a:lnSpc>
              <a:spcBef>
                <a:spcPct val="50000"/>
              </a:spcBef>
              <a:buFont typeface="Wingdings" pitchFamily="2" charset="2"/>
              <a:buNone/>
            </a:pPr>
            <a:r>
              <a:rPr lang="en-US" altLang="es-ES_tradnl" sz="2000" b="1" smtClean="0">
                <a:solidFill>
                  <a:srgbClr val="003166"/>
                </a:solidFill>
                <a:latin typeface="Verdana" pitchFamily="34" charset="0"/>
                <a:ea typeface="Verdana" pitchFamily="34" charset="0"/>
                <a:cs typeface="Verdana" pitchFamily="34" charset="0"/>
              </a:rPr>
              <a:t>Materials Studies from Jose Cabrera (Zorita) NPP, currently beign dismantled</a:t>
            </a:r>
            <a:endParaRPr lang="en-US" altLang="es-ES_tradnl" sz="2000" b="1">
              <a:solidFill>
                <a:srgbClr val="003166"/>
              </a:solidFill>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144463" y="332662"/>
            <a:ext cx="9180512" cy="536575"/>
          </a:xfrm>
        </p:spPr>
        <p:txBody>
          <a:bodyPr/>
          <a:lstStyle/>
          <a:p>
            <a:pPr>
              <a:lnSpc>
                <a:spcPct val="90000"/>
              </a:lnSpc>
              <a:spcBef>
                <a:spcPct val="20000"/>
              </a:spcBef>
              <a:buClr>
                <a:schemeClr val="hlink"/>
              </a:buClr>
              <a:buSzPct val="80000"/>
              <a:tabLst>
                <a:tab pos="-457200" algn="l"/>
                <a:tab pos="180975" algn="l"/>
                <a:tab pos="457200" algn="l"/>
                <a:tab pos="5670550" algn="l"/>
              </a:tabLst>
            </a:pPr>
            <a:r>
              <a:rPr lang="es-ES_tradnl" altLang="ko-KR" sz="2400" b="1" dirty="0" smtClean="0">
                <a:solidFill>
                  <a:srgbClr val="002060"/>
                </a:solidFill>
                <a:latin typeface="Verdana" pitchFamily="34" charset="0"/>
                <a:ea typeface="굴림" pitchFamily="34" charset="-127"/>
              </a:rPr>
              <a:t>NUCLEAR FUEL</a:t>
            </a:r>
            <a:endParaRPr lang="es-ES" sz="2400" b="1" dirty="0" smtClean="0">
              <a:solidFill>
                <a:srgbClr val="002060"/>
              </a:solidFill>
              <a:latin typeface="Verdana" pitchFamily="34" charset="0"/>
              <a:ea typeface="Verdana" pitchFamily="34" charset="0"/>
              <a:cs typeface="Verdana" pitchFamily="34" charset="0"/>
            </a:endParaRPr>
          </a:p>
        </p:txBody>
      </p:sp>
      <p:pic>
        <p:nvPicPr>
          <p:cNvPr id="37891" name="Picture 2"/>
          <p:cNvPicPr>
            <a:picLocks noChangeAspect="1" noChangeArrowheads="1"/>
          </p:cNvPicPr>
          <p:nvPr/>
        </p:nvPicPr>
        <p:blipFill>
          <a:blip r:embed="rId3" cstate="print"/>
          <a:srcRect l="35889" t="62500" r="44336" b="16992"/>
          <a:stretch>
            <a:fillRect/>
          </a:stretch>
        </p:blipFill>
        <p:spPr bwMode="auto">
          <a:xfrm>
            <a:off x="7956552" y="17467"/>
            <a:ext cx="1144588" cy="890587"/>
          </a:xfrm>
          <a:prstGeom prst="rect">
            <a:avLst/>
          </a:prstGeom>
          <a:noFill/>
          <a:ln w="9525">
            <a:noFill/>
            <a:miter lim="800000"/>
            <a:headEnd/>
            <a:tailEnd/>
          </a:ln>
        </p:spPr>
      </p:pic>
      <p:cxnSp>
        <p:nvCxnSpPr>
          <p:cNvPr id="10" name="9 Conector recto"/>
          <p:cNvCxnSpPr/>
          <p:nvPr/>
        </p:nvCxnSpPr>
        <p:spPr>
          <a:xfrm>
            <a:off x="0" y="836712"/>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7899" name="Text Box 5"/>
          <p:cNvSpPr txBox="1">
            <a:spLocks noChangeArrowheads="1"/>
          </p:cNvSpPr>
          <p:nvPr/>
        </p:nvSpPr>
        <p:spPr bwMode="auto">
          <a:xfrm>
            <a:off x="1926825" y="1412776"/>
            <a:ext cx="7217176" cy="1077218"/>
          </a:xfrm>
          <a:prstGeom prst="rect">
            <a:avLst/>
          </a:prstGeom>
          <a:noFill/>
          <a:ln w="9525">
            <a:noFill/>
            <a:miter lim="800000"/>
            <a:headEnd/>
            <a:tailEnd/>
          </a:ln>
        </p:spPr>
        <p:txBody>
          <a:bodyPr wrap="square">
            <a:spAutoFit/>
          </a:bodyPr>
          <a:lstStyle/>
          <a:p>
            <a:pPr marL="355600" lvl="1" indent="-268288">
              <a:lnSpc>
                <a:spcPct val="100000"/>
              </a:lnSpc>
              <a:spcBef>
                <a:spcPct val="0"/>
              </a:spcBef>
              <a:buFont typeface="Wingdings" pitchFamily="2" charset="2"/>
              <a:buChar char="v"/>
            </a:pPr>
            <a:r>
              <a:rPr lang="es-ES" sz="1600" b="1" dirty="0" err="1" smtClean="0">
                <a:solidFill>
                  <a:srgbClr val="002060"/>
                </a:solidFill>
                <a:latin typeface="Verdana" pitchFamily="34" charset="0"/>
                <a:ea typeface="Verdana" pitchFamily="34" charset="0"/>
                <a:cs typeface="Verdana" pitchFamily="34" charset="0"/>
              </a:rPr>
              <a:t>Objective</a:t>
            </a:r>
            <a:r>
              <a:rPr lang="es-ES" sz="1600" b="1" dirty="0" smtClean="0">
                <a:solidFill>
                  <a:srgbClr val="002060"/>
                </a:solidFill>
                <a:latin typeface="Verdana" pitchFamily="34" charset="0"/>
                <a:ea typeface="Verdana" pitchFamily="34" charset="0"/>
                <a:cs typeface="Verdana" pitchFamily="34" charset="0"/>
              </a:rPr>
              <a:t>:</a:t>
            </a:r>
            <a:r>
              <a:rPr lang="es-ES" sz="1600" b="1" dirty="0" smtClean="0">
                <a:solidFill>
                  <a:srgbClr val="FF0000"/>
                </a:solidFill>
                <a:latin typeface="Verdana" pitchFamily="34" charset="0"/>
                <a:ea typeface="Verdana" pitchFamily="34" charset="0"/>
                <a:cs typeface="Verdana" pitchFamily="34" charset="0"/>
              </a:rPr>
              <a:t> </a:t>
            </a:r>
            <a:r>
              <a:rPr lang="en-US" sz="1600" dirty="0" smtClean="0">
                <a:solidFill>
                  <a:srgbClr val="002060"/>
                </a:solidFill>
                <a:latin typeface="Verdana" pitchFamily="34" charset="0"/>
                <a:ea typeface="Verdana" pitchFamily="34" charset="0"/>
                <a:cs typeface="Verdana" pitchFamily="34" charset="0"/>
              </a:rPr>
              <a:t>Forum to promote and coordinate research projects on used nuclear fuel, which support an optimized management</a:t>
            </a:r>
            <a:endParaRPr lang="es-ES" sz="1600" dirty="0">
              <a:solidFill>
                <a:srgbClr val="002060"/>
              </a:solidFill>
              <a:latin typeface="Verdana" pitchFamily="34" charset="0"/>
              <a:ea typeface="Verdana" pitchFamily="34" charset="0"/>
              <a:cs typeface="Verdana" pitchFamily="34" charset="0"/>
            </a:endParaRPr>
          </a:p>
          <a:p>
            <a:pPr marL="355600" lvl="1" indent="-268288">
              <a:lnSpc>
                <a:spcPct val="100000"/>
              </a:lnSpc>
              <a:spcBef>
                <a:spcPct val="0"/>
              </a:spcBef>
              <a:buFont typeface="Wingdings" pitchFamily="2" charset="2"/>
              <a:buChar char="v"/>
            </a:pPr>
            <a:r>
              <a:rPr lang="es-ES" sz="1600" b="1" dirty="0" err="1" smtClean="0">
                <a:solidFill>
                  <a:srgbClr val="002060"/>
                </a:solidFill>
                <a:latin typeface="Verdana" pitchFamily="34" charset="0"/>
                <a:ea typeface="Verdana" pitchFamily="34" charset="0"/>
                <a:cs typeface="Verdana" pitchFamily="34" charset="0"/>
              </a:rPr>
              <a:t>Participants</a:t>
            </a:r>
            <a:r>
              <a:rPr lang="es-ES" sz="1600" b="1" dirty="0">
                <a:solidFill>
                  <a:srgbClr val="002060"/>
                </a:solidFill>
                <a:latin typeface="Verdana" pitchFamily="34" charset="0"/>
                <a:ea typeface="Verdana" pitchFamily="34" charset="0"/>
                <a:cs typeface="Verdana" pitchFamily="34" charset="0"/>
              </a:rPr>
              <a:t>:</a:t>
            </a:r>
            <a:r>
              <a:rPr lang="es-ES" sz="1600" dirty="0">
                <a:solidFill>
                  <a:srgbClr val="002060"/>
                </a:solidFill>
                <a:latin typeface="Verdana" pitchFamily="34" charset="0"/>
                <a:ea typeface="Verdana" pitchFamily="34" charset="0"/>
                <a:cs typeface="Verdana" pitchFamily="34" charset="0"/>
              </a:rPr>
              <a:t> CSN, ENRESA, ENUSA, UNESA/CCNN, CIEMAT, </a:t>
            </a:r>
            <a:r>
              <a:rPr lang="es-ES" sz="1600" dirty="0">
                <a:solidFill>
                  <a:srgbClr val="002060"/>
                </a:solidFill>
                <a:ea typeface="Calibri" pitchFamily="34" charset="0"/>
                <a:cs typeface="Arial" charset="0"/>
              </a:rPr>
              <a:t>GNF Engineering</a:t>
            </a:r>
            <a:r>
              <a:rPr lang="es-ES" sz="1600" dirty="0">
                <a:solidFill>
                  <a:srgbClr val="002060"/>
                </a:solidFill>
                <a:latin typeface="Verdana" pitchFamily="34" charset="0"/>
                <a:ea typeface="Calibri" pitchFamily="34" charset="0"/>
                <a:cs typeface="Arial" charset="0"/>
              </a:rPr>
              <a:t>, ENSA, TECNATOM, </a:t>
            </a:r>
            <a:r>
              <a:rPr lang="es-ES" sz="1600" dirty="0" smtClean="0">
                <a:solidFill>
                  <a:srgbClr val="002060"/>
                </a:solidFill>
                <a:latin typeface="Verdana" pitchFamily="34" charset="0"/>
                <a:ea typeface="Calibri" pitchFamily="34" charset="0"/>
                <a:cs typeface="Arial" charset="0"/>
              </a:rPr>
              <a:t>ETSICM</a:t>
            </a:r>
            <a:endParaRPr lang="es-ES" sz="1600" dirty="0">
              <a:solidFill>
                <a:srgbClr val="002060"/>
              </a:solidFill>
              <a:cs typeface="Calibri" pitchFamily="34" charset="0"/>
            </a:endParaRPr>
          </a:p>
        </p:txBody>
      </p:sp>
      <p:cxnSp>
        <p:nvCxnSpPr>
          <p:cNvPr id="49" name="48 Conector recto"/>
          <p:cNvCxnSpPr/>
          <p:nvPr/>
        </p:nvCxnSpPr>
        <p:spPr>
          <a:xfrm>
            <a:off x="1890715" y="2564904"/>
            <a:ext cx="723582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50" name="Text Box 5"/>
          <p:cNvSpPr txBox="1">
            <a:spLocks noChangeArrowheads="1"/>
          </p:cNvSpPr>
          <p:nvPr/>
        </p:nvSpPr>
        <p:spPr bwMode="auto">
          <a:xfrm>
            <a:off x="1910687" y="2636912"/>
            <a:ext cx="7203679" cy="2862322"/>
          </a:xfrm>
          <a:prstGeom prst="rect">
            <a:avLst/>
          </a:prstGeom>
          <a:noFill/>
          <a:ln w="9525">
            <a:noFill/>
            <a:miter lim="800000"/>
            <a:headEnd/>
            <a:tailEnd/>
          </a:ln>
          <a:effectLst/>
        </p:spPr>
        <p:txBody>
          <a:bodyPr wrap="square">
            <a:spAutoFit/>
          </a:bodyPr>
          <a:lstStyle/>
          <a:p>
            <a:pPr marL="87313" lvl="1">
              <a:lnSpc>
                <a:spcPct val="100000"/>
              </a:lnSpc>
              <a:spcBef>
                <a:spcPts val="0"/>
              </a:spcBef>
              <a:buFont typeface="Wingdings" pitchFamily="2" charset="2"/>
              <a:buNone/>
              <a:defRPr/>
            </a:pPr>
            <a:r>
              <a:rPr lang="en-GB" sz="2000" b="1" dirty="0" smtClean="0">
                <a:solidFill>
                  <a:srgbClr val="002060"/>
                </a:solidFill>
                <a:latin typeface="Verdana" pitchFamily="34" charset="0"/>
                <a:ea typeface="Verdana" pitchFamily="34" charset="0"/>
                <a:cs typeface="Verdana" pitchFamily="34" charset="0"/>
              </a:rPr>
              <a:t>Projects: </a:t>
            </a:r>
            <a:r>
              <a:rPr lang="en-GB" sz="1400" dirty="0">
                <a:solidFill>
                  <a:srgbClr val="002060"/>
                </a:solidFill>
                <a:latin typeface="Verdana" pitchFamily="34" charset="0"/>
                <a:ea typeface="Verdana" pitchFamily="34" charset="0"/>
                <a:cs typeface="Verdana" pitchFamily="34" charset="0"/>
              </a:rPr>
              <a:t>based on </a:t>
            </a:r>
            <a:r>
              <a:rPr lang="en-GB" sz="1400" dirty="0" smtClean="0">
                <a:solidFill>
                  <a:srgbClr val="002060"/>
                </a:solidFill>
                <a:latin typeface="Verdana" pitchFamily="34" charset="0"/>
                <a:ea typeface="Verdana" pitchFamily="34" charset="0"/>
                <a:cs typeface="Verdana" pitchFamily="34" charset="0"/>
              </a:rPr>
              <a:t>domestic gap </a:t>
            </a:r>
            <a:r>
              <a:rPr lang="en-GB" sz="1400" dirty="0">
                <a:solidFill>
                  <a:srgbClr val="002060"/>
                </a:solidFill>
                <a:latin typeface="Verdana" pitchFamily="34" charset="0"/>
                <a:ea typeface="Verdana" pitchFamily="34" charset="0"/>
                <a:cs typeface="Verdana" pitchFamily="34" charset="0"/>
              </a:rPr>
              <a:t>analysis </a:t>
            </a:r>
            <a:r>
              <a:rPr lang="en-GB" sz="1400" dirty="0" smtClean="0">
                <a:solidFill>
                  <a:srgbClr val="002060"/>
                </a:solidFill>
                <a:latin typeface="Verdana" pitchFamily="34" charset="0"/>
                <a:ea typeface="Verdana" pitchFamily="34" charset="0"/>
                <a:cs typeface="Verdana" pitchFamily="34" charset="0"/>
              </a:rPr>
              <a:t>some Projects were launched</a:t>
            </a:r>
            <a:endParaRPr lang="en-GB" sz="1400" dirty="0">
              <a:solidFill>
                <a:srgbClr val="002060"/>
              </a:solidFill>
              <a:latin typeface="Verdana" pitchFamily="34" charset="0"/>
              <a:ea typeface="Verdana" pitchFamily="34" charset="0"/>
              <a:cs typeface="Verdana" pitchFamily="34" charset="0"/>
            </a:endParaRPr>
          </a:p>
          <a:p>
            <a:pPr marL="87313" lvl="1">
              <a:lnSpc>
                <a:spcPct val="100000"/>
              </a:lnSpc>
              <a:spcBef>
                <a:spcPts val="0"/>
              </a:spcBef>
              <a:buFont typeface="Wingdings" pitchFamily="2" charset="2"/>
              <a:buNone/>
              <a:defRPr/>
            </a:pPr>
            <a:r>
              <a:rPr lang="en-GB" sz="1600" b="1" dirty="0" smtClean="0">
                <a:solidFill>
                  <a:srgbClr val="002060"/>
                </a:solidFill>
                <a:latin typeface="Verdana" pitchFamily="34" charset="0"/>
                <a:ea typeface="Verdana" pitchFamily="34" charset="0"/>
                <a:cs typeface="Verdana" pitchFamily="34" charset="0"/>
              </a:rPr>
              <a:t>Completed:</a:t>
            </a:r>
            <a:endParaRPr lang="en-GB" sz="1600" b="1" dirty="0">
              <a:solidFill>
                <a:srgbClr val="002060"/>
              </a:solidFill>
              <a:latin typeface="Verdana" pitchFamily="34" charset="0"/>
              <a:ea typeface="Verdana" pitchFamily="34" charset="0"/>
              <a:cs typeface="Verdana" pitchFamily="34" charset="0"/>
            </a:endParaRPr>
          </a:p>
          <a:p>
            <a:pPr marL="355600" lvl="1" indent="-268288">
              <a:lnSpc>
                <a:spcPct val="100000"/>
              </a:lnSpc>
              <a:spcBef>
                <a:spcPts val="0"/>
              </a:spcBef>
              <a:buFont typeface="Wingdings" pitchFamily="2" charset="2"/>
              <a:buChar char="v"/>
              <a:defRPr/>
            </a:pPr>
            <a:r>
              <a:rPr lang="en-GB" sz="1600" b="1" dirty="0" err="1" smtClean="0">
                <a:solidFill>
                  <a:srgbClr val="002060"/>
                </a:solidFill>
                <a:latin typeface="Verdana" pitchFamily="34" charset="0"/>
                <a:ea typeface="Verdana" pitchFamily="34" charset="0"/>
                <a:cs typeface="Verdana" pitchFamily="34" charset="0"/>
              </a:rPr>
              <a:t>Zirlo</a:t>
            </a:r>
            <a:r>
              <a:rPr lang="en-GB" sz="1600" b="1" dirty="0" smtClean="0">
                <a:solidFill>
                  <a:srgbClr val="002060"/>
                </a:solidFill>
                <a:latin typeface="Verdana" pitchFamily="34" charset="0"/>
                <a:ea typeface="Verdana" pitchFamily="34" charset="0"/>
                <a:cs typeface="Verdana" pitchFamily="34" charset="0"/>
              </a:rPr>
              <a:t> cladding creep in high </a:t>
            </a:r>
            <a:r>
              <a:rPr lang="en-GB" sz="1600" b="1" dirty="0" err="1" smtClean="0">
                <a:solidFill>
                  <a:srgbClr val="002060"/>
                </a:solidFill>
                <a:latin typeface="Verdana" pitchFamily="34" charset="0"/>
                <a:ea typeface="Verdana" pitchFamily="34" charset="0"/>
                <a:cs typeface="Verdana" pitchFamily="34" charset="0"/>
              </a:rPr>
              <a:t>burnup</a:t>
            </a:r>
            <a:r>
              <a:rPr lang="en-GB" sz="1600" b="1" dirty="0" smtClean="0">
                <a:solidFill>
                  <a:srgbClr val="002060"/>
                </a:solidFill>
                <a:latin typeface="Verdana" pitchFamily="34" charset="0"/>
                <a:ea typeface="Verdana" pitchFamily="34" charset="0"/>
                <a:cs typeface="Verdana" pitchFamily="34" charset="0"/>
              </a:rPr>
              <a:t> PWR fuel </a:t>
            </a:r>
          </a:p>
          <a:p>
            <a:pPr marL="355600" lvl="1" indent="-268288">
              <a:lnSpc>
                <a:spcPct val="100000"/>
              </a:lnSpc>
              <a:spcBef>
                <a:spcPts val="0"/>
              </a:spcBef>
              <a:buFont typeface="Wingdings" pitchFamily="2" charset="2"/>
              <a:buChar char="v"/>
              <a:defRPr/>
            </a:pPr>
            <a:r>
              <a:rPr lang="en-GB" sz="1600" b="1" dirty="0" smtClean="0">
                <a:solidFill>
                  <a:srgbClr val="002060"/>
                </a:solidFill>
                <a:latin typeface="Verdana" pitchFamily="34" charset="0"/>
                <a:ea typeface="Verdana" pitchFamily="34" charset="0"/>
                <a:cs typeface="Verdana" pitchFamily="34" charset="0"/>
              </a:rPr>
              <a:t>Zry-2 cladding creep in BWR irradiated fuel</a:t>
            </a:r>
          </a:p>
          <a:p>
            <a:pPr marL="355600" lvl="1" indent="-268288">
              <a:lnSpc>
                <a:spcPct val="100000"/>
              </a:lnSpc>
              <a:spcBef>
                <a:spcPts val="0"/>
              </a:spcBef>
              <a:buFont typeface="Wingdings" pitchFamily="2" charset="2"/>
              <a:buChar char="v"/>
              <a:defRPr/>
            </a:pPr>
            <a:r>
              <a:rPr lang="en-GB" sz="1600" b="1" dirty="0" err="1" smtClean="0">
                <a:solidFill>
                  <a:srgbClr val="002060"/>
                </a:solidFill>
                <a:latin typeface="Verdana" pitchFamily="34" charset="0"/>
                <a:ea typeface="Verdana" pitchFamily="34" charset="0"/>
                <a:cs typeface="Verdana" pitchFamily="34" charset="0"/>
              </a:rPr>
              <a:t>Isotopy</a:t>
            </a:r>
            <a:r>
              <a:rPr lang="en-GB" sz="1600" b="1" dirty="0" smtClean="0">
                <a:solidFill>
                  <a:srgbClr val="002060"/>
                </a:solidFill>
                <a:latin typeface="Verdana" pitchFamily="34" charset="0"/>
                <a:ea typeface="Verdana" pitchFamily="34" charset="0"/>
                <a:cs typeface="Verdana" pitchFamily="34" charset="0"/>
              </a:rPr>
              <a:t> assay characterization of high </a:t>
            </a:r>
            <a:r>
              <a:rPr lang="en-GB" sz="1600" b="1" dirty="0" err="1">
                <a:solidFill>
                  <a:srgbClr val="002060"/>
                </a:solidFill>
                <a:latin typeface="Verdana" pitchFamily="34" charset="0"/>
                <a:ea typeface="Verdana" pitchFamily="34" charset="0"/>
                <a:cs typeface="Verdana" pitchFamily="34" charset="0"/>
              </a:rPr>
              <a:t>b</a:t>
            </a:r>
            <a:r>
              <a:rPr lang="en-GB" sz="1600" b="1" dirty="0" err="1" smtClean="0">
                <a:solidFill>
                  <a:srgbClr val="002060"/>
                </a:solidFill>
                <a:latin typeface="Verdana" pitchFamily="34" charset="0"/>
                <a:ea typeface="Verdana" pitchFamily="34" charset="0"/>
                <a:cs typeface="Verdana" pitchFamily="34" charset="0"/>
              </a:rPr>
              <a:t>urnup</a:t>
            </a:r>
            <a:r>
              <a:rPr lang="en-GB" sz="1600" b="1" dirty="0" smtClean="0">
                <a:solidFill>
                  <a:srgbClr val="002060"/>
                </a:solidFill>
                <a:latin typeface="Verdana" pitchFamily="34" charset="0"/>
                <a:ea typeface="Verdana" pitchFamily="34" charset="0"/>
                <a:cs typeface="Verdana" pitchFamily="34" charset="0"/>
              </a:rPr>
              <a:t> PWR fuel</a:t>
            </a:r>
          </a:p>
          <a:p>
            <a:pPr marL="355600" lvl="1" indent="-268288">
              <a:lnSpc>
                <a:spcPct val="100000"/>
              </a:lnSpc>
              <a:spcBef>
                <a:spcPts val="0"/>
              </a:spcBef>
              <a:buFont typeface="Wingdings" pitchFamily="2" charset="2"/>
              <a:buChar char="v"/>
              <a:defRPr/>
            </a:pPr>
            <a:r>
              <a:rPr lang="en-GB" sz="1600" b="1" dirty="0" err="1" smtClean="0">
                <a:solidFill>
                  <a:srgbClr val="002060"/>
                </a:solidFill>
                <a:latin typeface="Verdana" pitchFamily="34" charset="0"/>
                <a:ea typeface="Verdana" pitchFamily="34" charset="0"/>
                <a:cs typeface="Verdana" pitchFamily="34" charset="0"/>
              </a:rPr>
              <a:t>Isotopy</a:t>
            </a:r>
            <a:r>
              <a:rPr lang="en-GB" sz="1600" b="1" dirty="0" smtClean="0">
                <a:solidFill>
                  <a:srgbClr val="002060"/>
                </a:solidFill>
                <a:latin typeface="Verdana" pitchFamily="34" charset="0"/>
                <a:ea typeface="Verdana" pitchFamily="34" charset="0"/>
                <a:cs typeface="Verdana" pitchFamily="34" charset="0"/>
              </a:rPr>
              <a:t> </a:t>
            </a:r>
            <a:r>
              <a:rPr lang="en-GB" sz="1600" b="1" dirty="0">
                <a:solidFill>
                  <a:srgbClr val="002060"/>
                </a:solidFill>
                <a:latin typeface="Verdana" pitchFamily="34" charset="0"/>
                <a:ea typeface="Verdana" pitchFamily="34" charset="0"/>
                <a:cs typeface="Verdana" pitchFamily="34" charset="0"/>
              </a:rPr>
              <a:t>assay characterization of </a:t>
            </a:r>
            <a:r>
              <a:rPr lang="en-GB" sz="1600" b="1" dirty="0" smtClean="0">
                <a:solidFill>
                  <a:srgbClr val="002060"/>
                </a:solidFill>
                <a:latin typeface="Verdana" pitchFamily="34" charset="0"/>
                <a:ea typeface="Verdana" pitchFamily="34" charset="0"/>
                <a:cs typeface="Verdana" pitchFamily="34" charset="0"/>
              </a:rPr>
              <a:t>BWR fuel</a:t>
            </a:r>
          </a:p>
          <a:p>
            <a:pPr marL="355600" lvl="1" indent="-268288">
              <a:lnSpc>
                <a:spcPct val="100000"/>
              </a:lnSpc>
              <a:spcBef>
                <a:spcPts val="0"/>
              </a:spcBef>
              <a:buFont typeface="Wingdings" pitchFamily="2" charset="2"/>
              <a:buChar char="v"/>
              <a:defRPr/>
            </a:pPr>
            <a:r>
              <a:rPr lang="en-GB" sz="1600" b="1" dirty="0" smtClean="0">
                <a:solidFill>
                  <a:srgbClr val="002060"/>
                </a:solidFill>
                <a:latin typeface="Verdana" pitchFamily="34" charset="0"/>
                <a:ea typeface="Verdana" pitchFamily="34" charset="0"/>
                <a:cs typeface="Verdana" pitchFamily="34" charset="0"/>
              </a:rPr>
              <a:t>Failure modes and criteria of the irradiated cladding</a:t>
            </a:r>
          </a:p>
          <a:p>
            <a:pPr marL="355600" lvl="1" indent="-268288">
              <a:lnSpc>
                <a:spcPct val="100000"/>
              </a:lnSpc>
              <a:spcBef>
                <a:spcPts val="0"/>
              </a:spcBef>
              <a:buFont typeface="Wingdings" pitchFamily="2" charset="2"/>
              <a:buChar char="v"/>
              <a:defRPr/>
            </a:pPr>
            <a:r>
              <a:rPr lang="en-GB" sz="1600" b="1" dirty="0" smtClean="0">
                <a:solidFill>
                  <a:srgbClr val="002060"/>
                </a:solidFill>
                <a:latin typeface="Verdana" pitchFamily="34" charset="0"/>
                <a:ea typeface="Verdana" pitchFamily="34" charset="0"/>
                <a:cs typeface="Verdana" pitchFamily="34" charset="0"/>
              </a:rPr>
              <a:t>Irradiated cladding fracture under  low-speed impacts</a:t>
            </a:r>
          </a:p>
          <a:p>
            <a:pPr marL="87312" lvl="1">
              <a:lnSpc>
                <a:spcPct val="100000"/>
              </a:lnSpc>
              <a:spcBef>
                <a:spcPts val="0"/>
              </a:spcBef>
              <a:buNone/>
              <a:defRPr/>
            </a:pPr>
            <a:r>
              <a:rPr lang="en-GB" sz="1600" b="1" dirty="0" smtClean="0">
                <a:solidFill>
                  <a:srgbClr val="002060"/>
                </a:solidFill>
                <a:latin typeface="Verdana" pitchFamily="34" charset="0"/>
                <a:ea typeface="Verdana" pitchFamily="34" charset="0"/>
                <a:cs typeface="Verdana" pitchFamily="34" charset="0"/>
              </a:rPr>
              <a:t>On-going:</a:t>
            </a:r>
          </a:p>
          <a:p>
            <a:pPr marL="355600" lvl="1" indent="-268288">
              <a:lnSpc>
                <a:spcPct val="100000"/>
              </a:lnSpc>
              <a:spcBef>
                <a:spcPts val="0"/>
              </a:spcBef>
              <a:buFont typeface="Wingdings" pitchFamily="2" charset="2"/>
              <a:buChar char="v"/>
              <a:defRPr/>
            </a:pPr>
            <a:r>
              <a:rPr lang="en-US" sz="1600" b="1" dirty="0">
                <a:solidFill>
                  <a:srgbClr val="002060"/>
                </a:solidFill>
                <a:latin typeface="Verdana" pitchFamily="34" charset="0"/>
                <a:ea typeface="Verdana" pitchFamily="34" charset="0"/>
                <a:cs typeface="Verdana" pitchFamily="34" charset="0"/>
              </a:rPr>
              <a:t>High corrosion PWR irradiated fuel rods </a:t>
            </a:r>
            <a:r>
              <a:rPr lang="en-US" sz="1600" b="1" dirty="0" err="1" smtClean="0">
                <a:solidFill>
                  <a:srgbClr val="002060"/>
                </a:solidFill>
                <a:latin typeface="Verdana" pitchFamily="34" charset="0"/>
                <a:ea typeface="Verdana" pitchFamily="34" charset="0"/>
                <a:cs typeface="Verdana" pitchFamily="34" charset="0"/>
              </a:rPr>
              <a:t>behaviour</a:t>
            </a:r>
            <a:r>
              <a:rPr lang="en-US" sz="1600" b="1" dirty="0" smtClean="0">
                <a:solidFill>
                  <a:srgbClr val="002060"/>
                </a:solidFill>
                <a:latin typeface="Verdana" pitchFamily="34" charset="0"/>
                <a:ea typeface="Verdana" pitchFamily="34" charset="0"/>
                <a:cs typeface="Verdana" pitchFamily="34" charset="0"/>
              </a:rPr>
              <a:t> </a:t>
            </a:r>
            <a:r>
              <a:rPr lang="en-US" sz="1600" b="1" dirty="0">
                <a:solidFill>
                  <a:srgbClr val="002060"/>
                </a:solidFill>
                <a:latin typeface="Verdana" pitchFamily="34" charset="0"/>
                <a:ea typeface="Verdana" pitchFamily="34" charset="0"/>
                <a:cs typeface="Verdana" pitchFamily="34" charset="0"/>
              </a:rPr>
              <a:t>under severe conditions of dry </a:t>
            </a:r>
            <a:r>
              <a:rPr lang="en-US" sz="1600" b="1" dirty="0" smtClean="0">
                <a:solidFill>
                  <a:srgbClr val="002060"/>
                </a:solidFill>
                <a:latin typeface="Verdana" pitchFamily="34" charset="0"/>
                <a:ea typeface="Verdana" pitchFamily="34" charset="0"/>
                <a:cs typeface="Verdana" pitchFamily="34" charset="0"/>
              </a:rPr>
              <a:t>storage/transport</a:t>
            </a:r>
            <a:endParaRPr lang="en-GB" sz="1600" dirty="0">
              <a:solidFill>
                <a:srgbClr val="002060"/>
              </a:solidFill>
              <a:latin typeface="Verdana" pitchFamily="34" charset="0"/>
              <a:ea typeface="Verdana" pitchFamily="34" charset="0"/>
              <a:cs typeface="Verdana" pitchFamily="34" charset="0"/>
            </a:endParaRPr>
          </a:p>
        </p:txBody>
      </p:sp>
      <p:pic>
        <p:nvPicPr>
          <p:cNvPr id="37902" name="Picture 2"/>
          <p:cNvPicPr>
            <a:picLocks noChangeAspect="1" noChangeArrowheads="1"/>
          </p:cNvPicPr>
          <p:nvPr/>
        </p:nvPicPr>
        <p:blipFill>
          <a:blip r:embed="rId4" cstate="print"/>
          <a:srcRect/>
          <a:stretch>
            <a:fillRect/>
          </a:stretch>
        </p:blipFill>
        <p:spPr bwMode="auto">
          <a:xfrm>
            <a:off x="2" y="5072069"/>
            <a:ext cx="1979613" cy="1812925"/>
          </a:xfrm>
          <a:prstGeom prst="rect">
            <a:avLst/>
          </a:prstGeom>
          <a:noFill/>
          <a:ln w="9525" algn="ctr">
            <a:noFill/>
            <a:miter lim="800000"/>
            <a:headEnd/>
            <a:tailEnd/>
          </a:ln>
        </p:spPr>
      </p:pic>
      <p:pic>
        <p:nvPicPr>
          <p:cNvPr id="37903" name="Picture 51"/>
          <p:cNvPicPr>
            <a:picLocks noChangeAspect="1" noChangeArrowheads="1"/>
          </p:cNvPicPr>
          <p:nvPr/>
        </p:nvPicPr>
        <p:blipFill>
          <a:blip r:embed="rId5" cstate="print"/>
          <a:srcRect/>
          <a:stretch>
            <a:fillRect/>
          </a:stretch>
        </p:blipFill>
        <p:spPr bwMode="auto">
          <a:xfrm>
            <a:off x="2" y="3284542"/>
            <a:ext cx="1979613" cy="1671637"/>
          </a:xfrm>
          <a:prstGeom prst="rect">
            <a:avLst/>
          </a:prstGeom>
          <a:noFill/>
          <a:ln w="9525">
            <a:noFill/>
            <a:miter lim="800000"/>
            <a:headEnd/>
            <a:tailEnd/>
          </a:ln>
        </p:spPr>
      </p:pic>
      <p:sp>
        <p:nvSpPr>
          <p:cNvPr id="37904" name="26 Rectángulo"/>
          <p:cNvSpPr>
            <a:spLocks noChangeArrowheads="1"/>
          </p:cNvSpPr>
          <p:nvPr/>
        </p:nvSpPr>
        <p:spPr bwMode="auto">
          <a:xfrm>
            <a:off x="2008189" y="5561901"/>
            <a:ext cx="7092950" cy="1249573"/>
          </a:xfrm>
          <a:prstGeom prst="rect">
            <a:avLst/>
          </a:prstGeom>
          <a:noFill/>
          <a:ln w="9525">
            <a:noFill/>
            <a:miter lim="800000"/>
            <a:headEnd/>
            <a:tailEnd/>
          </a:ln>
        </p:spPr>
        <p:txBody>
          <a:bodyPr>
            <a:spAutoFit/>
          </a:bodyPr>
          <a:lstStyle/>
          <a:p>
            <a:pPr marL="182563" indent="-182563"/>
            <a:r>
              <a:rPr lang="en-US" sz="1600" dirty="0" smtClean="0">
                <a:solidFill>
                  <a:srgbClr val="002060"/>
                </a:solidFill>
                <a:latin typeface="Verdana" pitchFamily="34" charset="0"/>
                <a:ea typeface="Verdana" pitchFamily="34" charset="0"/>
                <a:cs typeface="Verdana" pitchFamily="34" charset="0"/>
              </a:rPr>
              <a:t>Some projects were further extended under different agreements with other international partners, such as: EPRI</a:t>
            </a:r>
            <a:r>
              <a:rPr lang="en-US" sz="1600" dirty="0">
                <a:solidFill>
                  <a:srgbClr val="002060"/>
                </a:solidFill>
                <a:latin typeface="Verdana" pitchFamily="34" charset="0"/>
                <a:ea typeface="Verdana" pitchFamily="34" charset="0"/>
                <a:cs typeface="Verdana" pitchFamily="34" charset="0"/>
              </a:rPr>
              <a:t>, </a:t>
            </a:r>
            <a:r>
              <a:rPr lang="en-US" sz="1600" dirty="0" smtClean="0">
                <a:solidFill>
                  <a:srgbClr val="002060"/>
                </a:solidFill>
                <a:latin typeface="Verdana" pitchFamily="34" charset="0"/>
                <a:ea typeface="Verdana" pitchFamily="34" charset="0"/>
                <a:cs typeface="Verdana" pitchFamily="34" charset="0"/>
              </a:rPr>
              <a:t>WEC, </a:t>
            </a:r>
            <a:r>
              <a:rPr lang="en-US" sz="1600" dirty="0">
                <a:solidFill>
                  <a:srgbClr val="002060"/>
                </a:solidFill>
                <a:latin typeface="Verdana" pitchFamily="34" charset="0"/>
                <a:ea typeface="Verdana" pitchFamily="34" charset="0"/>
                <a:cs typeface="Verdana" pitchFamily="34" charset="0"/>
              </a:rPr>
              <a:t>DOE, </a:t>
            </a:r>
            <a:r>
              <a:rPr lang="en-US" sz="1600" dirty="0" smtClean="0">
                <a:solidFill>
                  <a:srgbClr val="002060"/>
                </a:solidFill>
                <a:latin typeface="Verdana" pitchFamily="34" charset="0"/>
                <a:ea typeface="Verdana" pitchFamily="34" charset="0"/>
                <a:cs typeface="Verdana" pitchFamily="34" charset="0"/>
              </a:rPr>
              <a:t>ORNL,  IRSN, EDF, </a:t>
            </a:r>
            <a:r>
              <a:rPr lang="en-US" sz="1600" dirty="0" err="1" smtClean="0">
                <a:solidFill>
                  <a:srgbClr val="002060"/>
                </a:solidFill>
                <a:latin typeface="Verdana" pitchFamily="34" charset="0"/>
                <a:ea typeface="Verdana" pitchFamily="34" charset="0"/>
                <a:cs typeface="Verdana" pitchFamily="34" charset="0"/>
              </a:rPr>
              <a:t>Vattenfall</a:t>
            </a:r>
            <a:r>
              <a:rPr lang="en-US" sz="1600" dirty="0" smtClean="0">
                <a:solidFill>
                  <a:srgbClr val="002060"/>
                </a:solidFill>
                <a:latin typeface="Verdana" pitchFamily="34" charset="0"/>
                <a:ea typeface="Verdana" pitchFamily="34" charset="0"/>
                <a:cs typeface="Verdana" pitchFamily="34" charset="0"/>
              </a:rPr>
              <a:t>, NEA/OECD,… </a:t>
            </a:r>
            <a:endParaRPr lang="en-US" sz="1600" dirty="0">
              <a:solidFill>
                <a:srgbClr val="002060"/>
              </a:solidFill>
              <a:latin typeface="Verdana" pitchFamily="34" charset="0"/>
              <a:ea typeface="Verdana" pitchFamily="34" charset="0"/>
              <a:cs typeface="Verdana" pitchFamily="34" charset="0"/>
            </a:endParaRPr>
          </a:p>
          <a:p>
            <a:pPr marL="182563" indent="-182563"/>
            <a:r>
              <a:rPr lang="en-US" sz="1600" dirty="0" smtClean="0">
                <a:solidFill>
                  <a:srgbClr val="002060"/>
                </a:solidFill>
                <a:latin typeface="Verdana" pitchFamily="34" charset="0"/>
                <a:ea typeface="Verdana" pitchFamily="34" charset="0"/>
                <a:cs typeface="Verdana" pitchFamily="34" charset="0"/>
              </a:rPr>
              <a:t>Active participation in the "Extended Storage Collaboration Program (ESCP)" promoted by US nuclear industry </a:t>
            </a:r>
          </a:p>
        </p:txBody>
      </p:sp>
      <p:pic>
        <p:nvPicPr>
          <p:cNvPr id="29" name="Picture 55"/>
          <p:cNvPicPr>
            <a:picLocks noChangeAspect="1" noChangeArrowheads="1"/>
          </p:cNvPicPr>
          <p:nvPr/>
        </p:nvPicPr>
        <p:blipFill>
          <a:blip r:embed="rId6" cstate="print">
            <a:lum bright="24000"/>
            <a:grayscl/>
          </a:blip>
          <a:srcRect l="17494" b="6589"/>
          <a:stretch>
            <a:fillRect/>
          </a:stretch>
        </p:blipFill>
        <p:spPr bwMode="auto">
          <a:xfrm>
            <a:off x="395291" y="1052513"/>
            <a:ext cx="1584325" cy="863600"/>
          </a:xfrm>
          <a:prstGeom prst="rect">
            <a:avLst/>
          </a:prstGeom>
          <a:noFill/>
          <a:ln w="12700" algn="ctr">
            <a:noFill/>
            <a:miter lim="800000"/>
            <a:headEnd/>
            <a:tailEnd/>
          </a:ln>
        </p:spPr>
      </p:pic>
      <p:pic>
        <p:nvPicPr>
          <p:cNvPr id="37906" name="Picture 6"/>
          <p:cNvPicPr>
            <a:picLocks noChangeAspect="1" noChangeArrowheads="1"/>
          </p:cNvPicPr>
          <p:nvPr/>
        </p:nvPicPr>
        <p:blipFill>
          <a:blip r:embed="rId7" cstate="print"/>
          <a:srcRect/>
          <a:stretch>
            <a:fillRect/>
          </a:stretch>
        </p:blipFill>
        <p:spPr bwMode="auto">
          <a:xfrm>
            <a:off x="381002" y="1916113"/>
            <a:ext cx="1584325" cy="1441450"/>
          </a:xfrm>
          <a:prstGeom prst="rect">
            <a:avLst/>
          </a:prstGeom>
          <a:noFill/>
          <a:ln w="9525">
            <a:noFill/>
            <a:miter lim="800000"/>
            <a:headEnd/>
            <a:tailEnd/>
          </a:ln>
        </p:spPr>
      </p:pic>
      <p:pic>
        <p:nvPicPr>
          <p:cNvPr id="37907" name="Picture 7"/>
          <p:cNvPicPr>
            <a:picLocks noChangeAspect="1" noChangeArrowheads="1"/>
          </p:cNvPicPr>
          <p:nvPr/>
        </p:nvPicPr>
        <p:blipFill>
          <a:blip r:embed="rId8" cstate="print"/>
          <a:srcRect l="11383" t="1430" r="6830"/>
          <a:stretch>
            <a:fillRect/>
          </a:stretch>
        </p:blipFill>
        <p:spPr bwMode="auto">
          <a:xfrm>
            <a:off x="-36511" y="1042994"/>
            <a:ext cx="419101" cy="2314575"/>
          </a:xfrm>
          <a:prstGeom prst="rect">
            <a:avLst/>
          </a:prstGeom>
          <a:noFill/>
          <a:ln w="12700" algn="ctr">
            <a:noFill/>
            <a:miter lim="800000"/>
            <a:headEnd/>
            <a:tailEnd/>
          </a:ln>
        </p:spPr>
      </p:pic>
      <p:sp>
        <p:nvSpPr>
          <p:cNvPr id="19" name="44 Rectángulo"/>
          <p:cNvSpPr>
            <a:spLocks noChangeArrowheads="1"/>
          </p:cNvSpPr>
          <p:nvPr/>
        </p:nvSpPr>
        <p:spPr bwMode="auto">
          <a:xfrm>
            <a:off x="2214566" y="908720"/>
            <a:ext cx="6929437" cy="400110"/>
          </a:xfrm>
          <a:prstGeom prst="rect">
            <a:avLst/>
          </a:prstGeom>
          <a:noFill/>
          <a:ln w="9525">
            <a:noFill/>
            <a:miter lim="800000"/>
            <a:headEnd/>
            <a:tailEnd/>
          </a:ln>
        </p:spPr>
        <p:txBody>
          <a:bodyPr>
            <a:spAutoFit/>
          </a:bodyPr>
          <a:lstStyle/>
          <a:p>
            <a:pPr eaLnBrk="0" hangingPunct="0">
              <a:lnSpc>
                <a:spcPct val="100000"/>
              </a:lnSpc>
              <a:spcBef>
                <a:spcPct val="50000"/>
              </a:spcBef>
              <a:buFont typeface="Wingdings" pitchFamily="2" charset="2"/>
              <a:buNone/>
            </a:pPr>
            <a:r>
              <a:rPr lang="es-ES" altLang="es-ES_tradnl" sz="2000" b="1" dirty="0" smtClean="0">
                <a:solidFill>
                  <a:srgbClr val="003166"/>
                </a:solidFill>
                <a:latin typeface="Verdana" pitchFamily="34" charset="0"/>
                <a:ea typeface="Verdana" pitchFamily="34" charset="0"/>
                <a:cs typeface="Verdana" pitchFamily="34" charset="0"/>
              </a:rPr>
              <a:t>Storage and </a:t>
            </a:r>
            <a:r>
              <a:rPr lang="es-ES" altLang="es-ES_tradnl" sz="2000" b="1" dirty="0" err="1" smtClean="0">
                <a:solidFill>
                  <a:srgbClr val="003166"/>
                </a:solidFill>
                <a:latin typeface="Verdana" pitchFamily="34" charset="0"/>
                <a:ea typeface="Verdana" pitchFamily="34" charset="0"/>
                <a:cs typeface="Verdana" pitchFamily="34" charset="0"/>
              </a:rPr>
              <a:t>Transport</a:t>
            </a:r>
            <a:r>
              <a:rPr lang="es-ES" altLang="es-ES_tradnl" sz="2000" b="1" dirty="0" smtClean="0">
                <a:solidFill>
                  <a:srgbClr val="003166"/>
                </a:solidFill>
                <a:latin typeface="Verdana" pitchFamily="34" charset="0"/>
                <a:ea typeface="Verdana" pitchFamily="34" charset="0"/>
                <a:cs typeface="Verdana" pitchFamily="34" charset="0"/>
              </a:rPr>
              <a:t> of </a:t>
            </a:r>
            <a:r>
              <a:rPr lang="es-ES" altLang="es-ES_tradnl" sz="2000" b="1" dirty="0" err="1" smtClean="0">
                <a:solidFill>
                  <a:srgbClr val="003166"/>
                </a:solidFill>
                <a:latin typeface="Verdana" pitchFamily="34" charset="0"/>
                <a:ea typeface="Verdana" pitchFamily="34" charset="0"/>
                <a:cs typeface="Verdana" pitchFamily="34" charset="0"/>
              </a:rPr>
              <a:t>Spent</a:t>
            </a:r>
            <a:r>
              <a:rPr lang="es-ES" altLang="es-ES_tradnl" sz="2000" b="1" dirty="0" smtClean="0">
                <a:solidFill>
                  <a:srgbClr val="003166"/>
                </a:solidFill>
                <a:latin typeface="Verdana" pitchFamily="34" charset="0"/>
                <a:ea typeface="Verdana" pitchFamily="34" charset="0"/>
                <a:cs typeface="Verdana" pitchFamily="34" charset="0"/>
              </a:rPr>
              <a:t> Fuel </a:t>
            </a:r>
            <a:r>
              <a:rPr lang="es-ES" altLang="es-ES_tradnl" sz="2000" b="1" dirty="0" err="1" smtClean="0">
                <a:solidFill>
                  <a:srgbClr val="003166"/>
                </a:solidFill>
                <a:latin typeface="Verdana" pitchFamily="34" charset="0"/>
                <a:ea typeface="Verdana" pitchFamily="34" charset="0"/>
                <a:cs typeface="Verdana" pitchFamily="34" charset="0"/>
              </a:rPr>
              <a:t>Program</a:t>
            </a:r>
            <a:endParaRPr lang="es-ES" altLang="es-ES_tradnl" sz="2000" b="1" dirty="0">
              <a:solidFill>
                <a:srgbClr val="003166"/>
              </a:solidFill>
              <a:latin typeface="Verdana" pitchFamily="34" charset="0"/>
              <a:ea typeface="Verdana" pitchFamily="34" charset="0"/>
              <a:cs typeface="Verdana"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44466" y="549281"/>
            <a:ext cx="7955929" cy="536575"/>
          </a:xfrm>
        </p:spPr>
        <p:txBody>
          <a:bodyPr/>
          <a:lstStyle/>
          <a:p>
            <a:pPr>
              <a:lnSpc>
                <a:spcPct val="90000"/>
              </a:lnSpc>
              <a:spcBef>
                <a:spcPct val="20000"/>
              </a:spcBef>
              <a:buClr>
                <a:schemeClr val="hlink"/>
              </a:buClr>
              <a:buSzPct val="80000"/>
              <a:tabLst>
                <a:tab pos="-457200" algn="l"/>
                <a:tab pos="180975" algn="l"/>
                <a:tab pos="457200" algn="l"/>
                <a:tab pos="5670550" algn="l"/>
              </a:tabLst>
            </a:pPr>
            <a:r>
              <a:rPr lang="es-ES_tradnl" altLang="ko-KR" sz="2400" b="1" dirty="0" smtClean="0">
                <a:solidFill>
                  <a:srgbClr val="002060"/>
                </a:solidFill>
                <a:latin typeface="Verdana" pitchFamily="34" charset="0"/>
                <a:ea typeface="굴림" pitchFamily="34" charset="-127"/>
              </a:rPr>
              <a:t>RADIATION PROTECTION AND DOSIMETRY</a:t>
            </a:r>
            <a:endParaRPr lang="es-ES" sz="2400" b="1" dirty="0" smtClean="0">
              <a:solidFill>
                <a:srgbClr val="002060"/>
              </a:solidFill>
              <a:latin typeface="Verdana" pitchFamily="34" charset="0"/>
              <a:ea typeface="Verdana" pitchFamily="34" charset="0"/>
              <a:cs typeface="Verdana" pitchFamily="34" charset="0"/>
            </a:endParaRPr>
          </a:p>
        </p:txBody>
      </p:sp>
      <p:pic>
        <p:nvPicPr>
          <p:cNvPr id="38915" name="Picture 2"/>
          <p:cNvPicPr>
            <a:picLocks noChangeAspect="1" noChangeArrowheads="1"/>
          </p:cNvPicPr>
          <p:nvPr/>
        </p:nvPicPr>
        <p:blipFill>
          <a:blip r:embed="rId3" cstate="print"/>
          <a:srcRect l="35889" t="62500" r="44336" b="16992"/>
          <a:stretch>
            <a:fillRect/>
          </a:stretch>
        </p:blipFill>
        <p:spPr bwMode="auto">
          <a:xfrm>
            <a:off x="7956552" y="17467"/>
            <a:ext cx="1144588" cy="890587"/>
          </a:xfrm>
          <a:prstGeom prst="rect">
            <a:avLst/>
          </a:prstGeom>
          <a:noFill/>
          <a:ln w="9525">
            <a:noFill/>
            <a:miter lim="800000"/>
            <a:headEnd/>
            <a:tailEnd/>
          </a:ln>
        </p:spPr>
      </p:pic>
      <p:cxnSp>
        <p:nvCxnSpPr>
          <p:cNvPr id="10" name="9 Conector recto"/>
          <p:cNvCxnSpPr/>
          <p:nvPr/>
        </p:nvCxnSpPr>
        <p:spPr>
          <a:xfrm>
            <a:off x="0" y="1052513"/>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8922" name="44 Rectángulo"/>
          <p:cNvSpPr>
            <a:spLocks noChangeArrowheads="1"/>
          </p:cNvSpPr>
          <p:nvPr/>
        </p:nvSpPr>
        <p:spPr bwMode="auto">
          <a:xfrm>
            <a:off x="2179070" y="1268763"/>
            <a:ext cx="6929437" cy="646331"/>
          </a:xfrm>
          <a:prstGeom prst="rect">
            <a:avLst/>
          </a:prstGeom>
          <a:noFill/>
          <a:ln w="9525">
            <a:noFill/>
            <a:miter lim="800000"/>
            <a:headEnd/>
            <a:tailEnd/>
          </a:ln>
        </p:spPr>
        <p:txBody>
          <a:bodyPr>
            <a:spAutoFit/>
          </a:bodyPr>
          <a:lstStyle/>
          <a:p>
            <a:pPr eaLnBrk="0" fontAlgn="base" hangingPunct="0">
              <a:spcBef>
                <a:spcPct val="50000"/>
              </a:spcBef>
              <a:spcAft>
                <a:spcPct val="0"/>
              </a:spcAft>
              <a:buClr>
                <a:srgbClr val="0000FF"/>
              </a:buClr>
              <a:buSzPct val="80000"/>
              <a:buFont typeface="Wingdings" pitchFamily="2" charset="2"/>
              <a:buNone/>
            </a:pPr>
            <a:r>
              <a:rPr lang="en-GB" altLang="es-ES_tradnl" sz="2000" b="1" dirty="0">
                <a:solidFill>
                  <a:srgbClr val="003166"/>
                </a:solidFill>
                <a:latin typeface="Verdana" pitchFamily="34" charset="0"/>
                <a:ea typeface="Verdana" pitchFamily="34" charset="0"/>
                <a:cs typeface="Verdana" pitchFamily="34" charset="0"/>
              </a:rPr>
              <a:t>Development of in vitro methods for internal dosimetry </a:t>
            </a:r>
          </a:p>
        </p:txBody>
      </p:sp>
      <p:sp>
        <p:nvSpPr>
          <p:cNvPr id="38923" name="Text Box 5"/>
          <p:cNvSpPr txBox="1">
            <a:spLocks noChangeArrowheads="1"/>
          </p:cNvSpPr>
          <p:nvPr/>
        </p:nvSpPr>
        <p:spPr bwMode="auto">
          <a:xfrm>
            <a:off x="1835696" y="2024235"/>
            <a:ext cx="7001445" cy="1421928"/>
          </a:xfrm>
          <a:prstGeom prst="rect">
            <a:avLst/>
          </a:prstGeom>
          <a:noFill/>
          <a:ln w="9525">
            <a:noFill/>
            <a:miter lim="800000"/>
            <a:headEnd/>
            <a:tailEnd/>
          </a:ln>
        </p:spPr>
        <p:txBody>
          <a:bodyPr wrap="square">
            <a:spAutoFit/>
          </a:bodyPr>
          <a:lstStyle/>
          <a:p>
            <a:pPr marL="355600" lvl="1" indent="-268288" fontAlgn="base">
              <a:spcBef>
                <a:spcPct val="0"/>
              </a:spcBef>
              <a:spcAft>
                <a:spcPct val="0"/>
              </a:spcAft>
              <a:buClr>
                <a:srgbClr val="0000FF"/>
              </a:buClr>
              <a:buSzPct val="80000"/>
              <a:buFont typeface="Wingdings" pitchFamily="2" charset="2"/>
              <a:buChar char="v"/>
            </a:pPr>
            <a:r>
              <a:rPr lang="en-GB" sz="1600" b="1" dirty="0" smtClean="0">
                <a:solidFill>
                  <a:srgbClr val="002060"/>
                </a:solidFill>
                <a:latin typeface="Verdana" pitchFamily="34" charset="0"/>
                <a:ea typeface="Verdana" pitchFamily="34" charset="0"/>
                <a:cs typeface="Verdana" pitchFamily="34" charset="0"/>
              </a:rPr>
              <a:t>Objective: </a:t>
            </a:r>
            <a:r>
              <a:rPr lang="en-GB" sz="1600" dirty="0" smtClean="0">
                <a:solidFill>
                  <a:srgbClr val="002060"/>
                </a:solidFill>
                <a:latin typeface="Verdana" pitchFamily="34" charset="0"/>
                <a:ea typeface="Verdana" pitchFamily="34" charset="0"/>
                <a:cs typeface="Verdana" pitchFamily="34" charset="0"/>
              </a:rPr>
              <a:t>To increase national capacities for assessment of internal doses from alpha &amp; beta emitters in the body through biological samples</a:t>
            </a:r>
          </a:p>
          <a:p>
            <a:pPr marL="355600" lvl="1" indent="-268288" fontAlgn="base">
              <a:spcBef>
                <a:spcPct val="0"/>
              </a:spcBef>
              <a:spcAft>
                <a:spcPct val="0"/>
              </a:spcAft>
              <a:buClr>
                <a:srgbClr val="0000FF"/>
              </a:buClr>
              <a:buSzPct val="80000"/>
              <a:buFont typeface="Wingdings" pitchFamily="2" charset="2"/>
              <a:buChar char="v"/>
            </a:pPr>
            <a:r>
              <a:rPr lang="en-GB" sz="1600" b="1" dirty="0" smtClean="0">
                <a:solidFill>
                  <a:srgbClr val="002060"/>
                </a:solidFill>
                <a:latin typeface="Verdana" pitchFamily="34" charset="0"/>
                <a:ea typeface="Verdana" pitchFamily="34" charset="0"/>
                <a:cs typeface="Verdana" pitchFamily="34" charset="0"/>
              </a:rPr>
              <a:t>Participants:</a:t>
            </a:r>
            <a:r>
              <a:rPr lang="en-GB" sz="1600" dirty="0" smtClean="0">
                <a:solidFill>
                  <a:srgbClr val="002060"/>
                </a:solidFill>
                <a:latin typeface="Verdana" pitchFamily="34" charset="0"/>
                <a:ea typeface="Verdana" pitchFamily="34" charset="0"/>
                <a:cs typeface="Verdana" pitchFamily="34" charset="0"/>
              </a:rPr>
              <a:t> CIEMAT, UNESA, ENUSA, ENRESA, CSN, </a:t>
            </a:r>
            <a:r>
              <a:rPr lang="en-GB" sz="1600" dirty="0" err="1" smtClean="0">
                <a:solidFill>
                  <a:srgbClr val="002060"/>
                </a:solidFill>
                <a:latin typeface="Verdana" pitchFamily="34" charset="0"/>
                <a:ea typeface="Verdana" pitchFamily="34" charset="0"/>
                <a:cs typeface="Verdana" pitchFamily="34" charset="0"/>
              </a:rPr>
              <a:t>Tecnatom</a:t>
            </a:r>
            <a:r>
              <a:rPr lang="en-GB" sz="1600" dirty="0" smtClean="0">
                <a:solidFill>
                  <a:srgbClr val="002060"/>
                </a:solidFill>
                <a:latin typeface="Verdana" pitchFamily="34" charset="0"/>
                <a:ea typeface="Verdana" pitchFamily="34" charset="0"/>
                <a:cs typeface="Verdana" pitchFamily="34" charset="0"/>
              </a:rPr>
              <a:t>, </a:t>
            </a:r>
            <a:r>
              <a:rPr lang="en-GB" sz="1600" dirty="0" err="1" smtClean="0">
                <a:solidFill>
                  <a:srgbClr val="002060"/>
                </a:solidFill>
                <a:latin typeface="Verdana" pitchFamily="34" charset="0"/>
                <a:ea typeface="Verdana" pitchFamily="34" charset="0"/>
                <a:cs typeface="Verdana" pitchFamily="34" charset="0"/>
              </a:rPr>
              <a:t>Geocisa</a:t>
            </a:r>
            <a:r>
              <a:rPr lang="en-GB" sz="1600" dirty="0" smtClean="0">
                <a:solidFill>
                  <a:srgbClr val="002060"/>
                </a:solidFill>
                <a:latin typeface="Verdana" pitchFamily="34" charset="0"/>
                <a:ea typeface="Verdana" pitchFamily="34" charset="0"/>
                <a:cs typeface="Verdana" pitchFamily="34" charset="0"/>
              </a:rPr>
              <a:t>, </a:t>
            </a:r>
            <a:r>
              <a:rPr lang="en-GB" sz="1600" dirty="0" err="1" smtClean="0">
                <a:solidFill>
                  <a:srgbClr val="002060"/>
                </a:solidFill>
                <a:latin typeface="Verdana" pitchFamily="34" charset="0"/>
                <a:ea typeface="Verdana" pitchFamily="34" charset="0"/>
                <a:cs typeface="Verdana" pitchFamily="34" charset="0"/>
              </a:rPr>
              <a:t>Medidas</a:t>
            </a:r>
            <a:r>
              <a:rPr lang="en-GB" sz="1600" dirty="0" smtClean="0">
                <a:solidFill>
                  <a:srgbClr val="002060"/>
                </a:solidFill>
                <a:latin typeface="Verdana" pitchFamily="34" charset="0"/>
                <a:ea typeface="Verdana" pitchFamily="34" charset="0"/>
                <a:cs typeface="Verdana" pitchFamily="34" charset="0"/>
              </a:rPr>
              <a:t> </a:t>
            </a:r>
            <a:r>
              <a:rPr lang="en-GB" sz="1600" dirty="0" err="1" smtClean="0">
                <a:solidFill>
                  <a:srgbClr val="002060"/>
                </a:solidFill>
                <a:latin typeface="Verdana" pitchFamily="34" charset="0"/>
                <a:ea typeface="Verdana" pitchFamily="34" charset="0"/>
                <a:cs typeface="Verdana" pitchFamily="34" charset="0"/>
              </a:rPr>
              <a:t>Ambientales</a:t>
            </a:r>
            <a:r>
              <a:rPr lang="en-GB" sz="1600" dirty="0" smtClean="0">
                <a:solidFill>
                  <a:srgbClr val="002060"/>
                </a:solidFill>
                <a:latin typeface="Verdana" pitchFamily="34" charset="0"/>
                <a:ea typeface="Verdana" pitchFamily="34" charset="0"/>
                <a:cs typeface="Verdana" pitchFamily="34" charset="0"/>
              </a:rPr>
              <a:t>, </a:t>
            </a:r>
            <a:r>
              <a:rPr lang="en-GB" sz="1600" dirty="0" err="1" smtClean="0">
                <a:solidFill>
                  <a:srgbClr val="002060"/>
                </a:solidFill>
                <a:latin typeface="Verdana" pitchFamily="34" charset="0"/>
                <a:ea typeface="Verdana" pitchFamily="34" charset="0"/>
                <a:cs typeface="Verdana" pitchFamily="34" charset="0"/>
              </a:rPr>
              <a:t>Iberdrola</a:t>
            </a:r>
            <a:r>
              <a:rPr lang="en-GB" sz="1600" dirty="0" smtClean="0">
                <a:solidFill>
                  <a:srgbClr val="002060"/>
                </a:solidFill>
                <a:latin typeface="Verdana" pitchFamily="34" charset="0"/>
                <a:ea typeface="Verdana" pitchFamily="34" charset="0"/>
                <a:cs typeface="Verdana" pitchFamily="34" charset="0"/>
              </a:rPr>
              <a:t> Ingeniería and </a:t>
            </a:r>
            <a:r>
              <a:rPr lang="en-GB" sz="1600" dirty="0" smtClean="0">
                <a:solidFill>
                  <a:srgbClr val="002060"/>
                </a:solidFill>
                <a:latin typeface="Arial" charset="0"/>
                <a:ea typeface="Calibri" pitchFamily="34" charset="0"/>
                <a:cs typeface="Arial" charset="0"/>
              </a:rPr>
              <a:t>GNF Engineering.</a:t>
            </a:r>
            <a:r>
              <a:rPr lang="en-GB" sz="1600" dirty="0" smtClean="0">
                <a:solidFill>
                  <a:srgbClr val="002060"/>
                </a:solidFill>
                <a:latin typeface="Verdana" pitchFamily="34" charset="0"/>
                <a:ea typeface="Calibri" pitchFamily="34" charset="0"/>
                <a:cs typeface="Arial" charset="0"/>
              </a:rPr>
              <a:t> </a:t>
            </a:r>
            <a:endParaRPr lang="en-GB" sz="1600" dirty="0">
              <a:solidFill>
                <a:srgbClr val="002060"/>
              </a:solidFill>
              <a:latin typeface="Verdana" pitchFamily="34" charset="0"/>
              <a:ea typeface="Verdana" pitchFamily="34" charset="0"/>
              <a:cs typeface="Verdana" pitchFamily="34" charset="0"/>
            </a:endParaRPr>
          </a:p>
        </p:txBody>
      </p:sp>
      <p:cxnSp>
        <p:nvCxnSpPr>
          <p:cNvPr id="49" name="48 Conector recto"/>
          <p:cNvCxnSpPr/>
          <p:nvPr/>
        </p:nvCxnSpPr>
        <p:spPr>
          <a:xfrm>
            <a:off x="1691680" y="3573016"/>
            <a:ext cx="745232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38926" name="Picture 3" descr="Quicky"/>
          <p:cNvPicPr>
            <a:picLocks noChangeAspect="1" noChangeArrowheads="1"/>
          </p:cNvPicPr>
          <p:nvPr/>
        </p:nvPicPr>
        <p:blipFill>
          <a:blip r:embed="rId4" cstate="print"/>
          <a:srcRect/>
          <a:stretch>
            <a:fillRect/>
          </a:stretch>
        </p:blipFill>
        <p:spPr bwMode="auto">
          <a:xfrm>
            <a:off x="210461" y="1143058"/>
            <a:ext cx="1655763" cy="2427288"/>
          </a:xfrm>
          <a:prstGeom prst="rect">
            <a:avLst/>
          </a:prstGeom>
          <a:noFill/>
          <a:ln w="9525">
            <a:noFill/>
            <a:miter lim="800000"/>
            <a:headEnd/>
            <a:tailEnd/>
          </a:ln>
        </p:spPr>
      </p:pic>
      <p:sp>
        <p:nvSpPr>
          <p:cNvPr id="38928" name="25 Rectángulo"/>
          <p:cNvSpPr>
            <a:spLocks noChangeArrowheads="1"/>
          </p:cNvSpPr>
          <p:nvPr/>
        </p:nvSpPr>
        <p:spPr bwMode="auto">
          <a:xfrm>
            <a:off x="2245212" y="3722460"/>
            <a:ext cx="5827396" cy="646331"/>
          </a:xfrm>
          <a:prstGeom prst="rect">
            <a:avLst/>
          </a:prstGeom>
          <a:noFill/>
          <a:ln w="9525">
            <a:noFill/>
            <a:miter lim="800000"/>
            <a:headEnd/>
            <a:tailEnd/>
          </a:ln>
        </p:spPr>
        <p:txBody>
          <a:bodyPr wrap="square">
            <a:spAutoFit/>
          </a:bodyPr>
          <a:lstStyle/>
          <a:p>
            <a:pPr eaLnBrk="0" fontAlgn="base" hangingPunct="0">
              <a:spcBef>
                <a:spcPct val="50000"/>
              </a:spcBef>
              <a:spcAft>
                <a:spcPct val="0"/>
              </a:spcAft>
              <a:buClr>
                <a:srgbClr val="0000FF"/>
              </a:buClr>
              <a:buSzPct val="80000"/>
              <a:buFont typeface="Wingdings" pitchFamily="2" charset="2"/>
              <a:buNone/>
            </a:pPr>
            <a:r>
              <a:rPr lang="en-US" altLang="es-ES_tradnl" sz="2000" b="1" dirty="0">
                <a:solidFill>
                  <a:srgbClr val="003166"/>
                </a:solidFill>
                <a:latin typeface="Verdana" pitchFamily="34" charset="0"/>
                <a:ea typeface="Verdana" pitchFamily="34" charset="0"/>
                <a:cs typeface="Verdana" pitchFamily="34" charset="0"/>
              </a:rPr>
              <a:t>Neutron measurements and standards laboratory</a:t>
            </a:r>
            <a:endParaRPr lang="es-ES" altLang="es-ES_tradnl" sz="2000" b="1" dirty="0">
              <a:solidFill>
                <a:srgbClr val="003166"/>
              </a:solidFill>
              <a:latin typeface="Verdana" pitchFamily="34" charset="0"/>
              <a:ea typeface="Verdana" pitchFamily="34" charset="0"/>
              <a:cs typeface="Verdana" pitchFamily="34" charset="0"/>
            </a:endParaRPr>
          </a:p>
        </p:txBody>
      </p:sp>
      <p:sp>
        <p:nvSpPr>
          <p:cNvPr id="38929" name="Text Box 5"/>
          <p:cNvSpPr txBox="1">
            <a:spLocks noChangeArrowheads="1"/>
          </p:cNvSpPr>
          <p:nvPr/>
        </p:nvSpPr>
        <p:spPr bwMode="auto">
          <a:xfrm>
            <a:off x="1835696" y="4435596"/>
            <a:ext cx="7343775" cy="1421928"/>
          </a:xfrm>
          <a:prstGeom prst="rect">
            <a:avLst/>
          </a:prstGeom>
          <a:noFill/>
          <a:ln w="9525">
            <a:noFill/>
            <a:miter lim="800000"/>
            <a:headEnd/>
            <a:tailEnd/>
          </a:ln>
        </p:spPr>
        <p:txBody>
          <a:bodyPr>
            <a:spAutoFit/>
          </a:bodyPr>
          <a:lstStyle/>
          <a:p>
            <a:pPr marL="355600" lvl="1" indent="-268288" fontAlgn="base">
              <a:spcBef>
                <a:spcPct val="0"/>
              </a:spcBef>
              <a:spcAft>
                <a:spcPct val="0"/>
              </a:spcAft>
              <a:buClr>
                <a:srgbClr val="0000FF"/>
              </a:buClr>
              <a:buSzPct val="80000"/>
              <a:buFont typeface="Wingdings" pitchFamily="2" charset="2"/>
              <a:buChar char="v"/>
            </a:pPr>
            <a:r>
              <a:rPr lang="en-GB" sz="1600" b="1" dirty="0" smtClean="0">
                <a:solidFill>
                  <a:srgbClr val="002060"/>
                </a:solidFill>
                <a:latin typeface="Verdana" pitchFamily="34" charset="0"/>
                <a:ea typeface="Verdana" pitchFamily="34" charset="0"/>
                <a:cs typeface="Verdana" pitchFamily="34" charset="0"/>
              </a:rPr>
              <a:t>Objective: </a:t>
            </a:r>
            <a:r>
              <a:rPr lang="en-GB" sz="1600" dirty="0" smtClean="0">
                <a:solidFill>
                  <a:srgbClr val="002060"/>
                </a:solidFill>
                <a:latin typeface="Verdana" pitchFamily="34" charset="0"/>
                <a:ea typeface="Verdana" pitchFamily="34" charset="0"/>
                <a:cs typeface="Verdana" pitchFamily="34" charset="0"/>
              </a:rPr>
              <a:t>To coordinate users of the neutron standards laboratories (at CIEMAT &amp; UPM), helping to specify proposed applications and promoting industrial and R&amp;D applications of neutron instruments</a:t>
            </a:r>
          </a:p>
          <a:p>
            <a:pPr marL="355600" lvl="1" indent="-268288" fontAlgn="base">
              <a:spcBef>
                <a:spcPct val="0"/>
              </a:spcBef>
              <a:spcAft>
                <a:spcPct val="0"/>
              </a:spcAft>
              <a:buClr>
                <a:srgbClr val="0000FF"/>
              </a:buClr>
              <a:buSzPct val="80000"/>
              <a:buFont typeface="Wingdings" pitchFamily="2" charset="2"/>
              <a:buChar char="v"/>
            </a:pPr>
            <a:r>
              <a:rPr lang="en-GB" sz="1600" b="1" dirty="0" smtClean="0">
                <a:solidFill>
                  <a:srgbClr val="002060"/>
                </a:solidFill>
                <a:latin typeface="Verdana" pitchFamily="34" charset="0"/>
                <a:ea typeface="Verdana" pitchFamily="34" charset="0"/>
                <a:cs typeface="Verdana" pitchFamily="34" charset="0"/>
              </a:rPr>
              <a:t>Participants:</a:t>
            </a:r>
            <a:r>
              <a:rPr lang="en-GB" sz="1600" dirty="0" smtClean="0">
                <a:solidFill>
                  <a:srgbClr val="002060"/>
                </a:solidFill>
                <a:latin typeface="Verdana" pitchFamily="34" charset="0"/>
                <a:ea typeface="Verdana" pitchFamily="34" charset="0"/>
                <a:cs typeface="Verdana" pitchFamily="34" charset="0"/>
              </a:rPr>
              <a:t> CIEMAT, UPM, UAB, USAL, USE, ESS-Bilbao, GDES, NPPs/UNESA, SEPR, Univ. Hospitals 12 October &amp; Rio </a:t>
            </a:r>
            <a:r>
              <a:rPr lang="en-GB" sz="1600" dirty="0" err="1" smtClean="0">
                <a:solidFill>
                  <a:srgbClr val="002060"/>
                </a:solidFill>
                <a:latin typeface="Verdana" pitchFamily="34" charset="0"/>
                <a:ea typeface="Verdana" pitchFamily="34" charset="0"/>
                <a:cs typeface="Verdana" pitchFamily="34" charset="0"/>
              </a:rPr>
              <a:t>Hortega</a:t>
            </a:r>
            <a:r>
              <a:rPr lang="en-GB" sz="1600" dirty="0" smtClean="0">
                <a:solidFill>
                  <a:srgbClr val="002060"/>
                </a:solidFill>
                <a:latin typeface="Verdana" pitchFamily="34" charset="0"/>
                <a:ea typeface="Verdana" pitchFamily="34" charset="0"/>
                <a:cs typeface="Verdana" pitchFamily="34" charset="0"/>
              </a:rPr>
              <a:t>. </a:t>
            </a:r>
            <a:endParaRPr lang="en-GB" sz="1600" dirty="0">
              <a:solidFill>
                <a:srgbClr val="002060"/>
              </a:solidFill>
              <a:latin typeface="Verdana" pitchFamily="34" charset="0"/>
              <a:ea typeface="Verdana" pitchFamily="34" charset="0"/>
              <a:cs typeface="Verdana" pitchFamily="34" charset="0"/>
            </a:endParaRPr>
          </a:p>
        </p:txBody>
      </p:sp>
      <p:pic>
        <p:nvPicPr>
          <p:cNvPr id="13"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1698" y="3808357"/>
            <a:ext cx="1654000" cy="1492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1914239" y="6005259"/>
            <a:ext cx="6546194" cy="535531"/>
          </a:xfrm>
          <a:prstGeom prst="rect">
            <a:avLst/>
          </a:prstGeom>
          <a:noFill/>
        </p:spPr>
        <p:txBody>
          <a:bodyPr wrap="square" rtlCol="0">
            <a:spAutoFit/>
          </a:bodyPr>
          <a:lstStyle/>
          <a:p>
            <a:pPr marL="285750" indent="-285750">
              <a:buFont typeface="Wingdings" panose="05000000000000000000" pitchFamily="2" charset="2"/>
              <a:buChar char="Ø"/>
            </a:pPr>
            <a:r>
              <a:rPr lang="es-ES" sz="1600" dirty="0">
                <a:solidFill>
                  <a:srgbClr val="002060"/>
                </a:solidFill>
                <a:latin typeface="Verdana" pitchFamily="34" charset="0"/>
                <a:ea typeface="Verdana" pitchFamily="34" charset="0"/>
                <a:cs typeface="Verdana" pitchFamily="34" charset="0"/>
              </a:rPr>
              <a:t>In 2014, a </a:t>
            </a:r>
            <a:r>
              <a:rPr lang="es-ES" sz="1600" dirty="0" err="1">
                <a:solidFill>
                  <a:srgbClr val="002060"/>
                </a:solidFill>
                <a:latin typeface="Verdana" pitchFamily="34" charset="0"/>
                <a:ea typeface="Verdana" pitchFamily="34" charset="0"/>
                <a:cs typeface="Verdana" pitchFamily="34" charset="0"/>
              </a:rPr>
              <a:t>Spanish</a:t>
            </a:r>
            <a:r>
              <a:rPr lang="es-ES" sz="1600" dirty="0">
                <a:solidFill>
                  <a:srgbClr val="002060"/>
                </a:solidFill>
                <a:latin typeface="Verdana" pitchFamily="34" charset="0"/>
                <a:ea typeface="Verdana" pitchFamily="34" charset="0"/>
                <a:cs typeface="Verdana" pitchFamily="34" charset="0"/>
              </a:rPr>
              <a:t> </a:t>
            </a:r>
            <a:r>
              <a:rPr lang="es-ES" sz="1600" dirty="0" err="1">
                <a:solidFill>
                  <a:srgbClr val="002060"/>
                </a:solidFill>
                <a:latin typeface="Verdana" pitchFamily="34" charset="0"/>
                <a:ea typeface="Verdana" pitchFamily="34" charset="0"/>
                <a:cs typeface="Verdana" pitchFamily="34" charset="0"/>
              </a:rPr>
              <a:t>National</a:t>
            </a:r>
            <a:r>
              <a:rPr lang="es-ES" sz="1600" dirty="0">
                <a:solidFill>
                  <a:srgbClr val="002060"/>
                </a:solidFill>
                <a:latin typeface="Verdana" pitchFamily="34" charset="0"/>
                <a:ea typeface="Verdana" pitchFamily="34" charset="0"/>
                <a:cs typeface="Verdana" pitchFamily="34" charset="0"/>
              </a:rPr>
              <a:t> </a:t>
            </a:r>
            <a:r>
              <a:rPr lang="es-ES" sz="1600" dirty="0" err="1">
                <a:solidFill>
                  <a:srgbClr val="002060"/>
                </a:solidFill>
                <a:latin typeface="Verdana" pitchFamily="34" charset="0"/>
                <a:ea typeface="Verdana" pitchFamily="34" charset="0"/>
                <a:cs typeface="Verdana" pitchFamily="34" charset="0"/>
              </a:rPr>
              <a:t>Platform</a:t>
            </a:r>
            <a:r>
              <a:rPr lang="es-ES" sz="1600" dirty="0">
                <a:solidFill>
                  <a:srgbClr val="002060"/>
                </a:solidFill>
                <a:latin typeface="Verdana" pitchFamily="34" charset="0"/>
                <a:ea typeface="Verdana" pitchFamily="34" charset="0"/>
                <a:cs typeface="Verdana" pitchFamily="34" charset="0"/>
              </a:rPr>
              <a:t> </a:t>
            </a:r>
            <a:r>
              <a:rPr lang="es-ES" sz="1600" dirty="0" smtClean="0">
                <a:solidFill>
                  <a:srgbClr val="002060"/>
                </a:solidFill>
                <a:latin typeface="Verdana" pitchFamily="34" charset="0"/>
                <a:ea typeface="Verdana" pitchFamily="34" charset="0"/>
                <a:cs typeface="Verdana" pitchFamily="34" charset="0"/>
              </a:rPr>
              <a:t>(PEPRI) </a:t>
            </a:r>
            <a:r>
              <a:rPr lang="es-ES" sz="1600" dirty="0" err="1" smtClean="0">
                <a:solidFill>
                  <a:srgbClr val="002060"/>
                </a:solidFill>
                <a:latin typeface="Verdana" pitchFamily="34" charset="0"/>
                <a:ea typeface="Verdana" pitchFamily="34" charset="0"/>
                <a:cs typeface="Verdana" pitchFamily="34" charset="0"/>
              </a:rPr>
              <a:t>dealing</a:t>
            </a:r>
            <a:r>
              <a:rPr lang="es-ES" sz="1600" dirty="0" smtClean="0">
                <a:solidFill>
                  <a:srgbClr val="002060"/>
                </a:solidFill>
                <a:latin typeface="Verdana" pitchFamily="34" charset="0"/>
                <a:ea typeface="Verdana" pitchFamily="34" charset="0"/>
                <a:cs typeface="Verdana" pitchFamily="34" charset="0"/>
              </a:rPr>
              <a:t> </a:t>
            </a:r>
            <a:r>
              <a:rPr lang="es-ES" sz="1600" dirty="0" err="1">
                <a:solidFill>
                  <a:srgbClr val="002060"/>
                </a:solidFill>
                <a:latin typeface="Verdana" pitchFamily="34" charset="0"/>
                <a:ea typeface="Verdana" pitchFamily="34" charset="0"/>
                <a:cs typeface="Verdana" pitchFamily="34" charset="0"/>
              </a:rPr>
              <a:t>with</a:t>
            </a:r>
            <a:r>
              <a:rPr lang="es-ES" sz="1600" dirty="0">
                <a:solidFill>
                  <a:srgbClr val="002060"/>
                </a:solidFill>
                <a:latin typeface="Verdana" pitchFamily="34" charset="0"/>
                <a:ea typeface="Verdana" pitchFamily="34" charset="0"/>
                <a:cs typeface="Verdana" pitchFamily="34" charset="0"/>
              </a:rPr>
              <a:t> </a:t>
            </a:r>
            <a:r>
              <a:rPr lang="es-ES" sz="1600" dirty="0" err="1">
                <a:solidFill>
                  <a:srgbClr val="002060"/>
                </a:solidFill>
                <a:latin typeface="Verdana" pitchFamily="34" charset="0"/>
                <a:ea typeface="Verdana" pitchFamily="34" charset="0"/>
                <a:cs typeface="Verdana" pitchFamily="34" charset="0"/>
              </a:rPr>
              <a:t>Protection</a:t>
            </a:r>
            <a:r>
              <a:rPr lang="es-ES" sz="1600" dirty="0">
                <a:solidFill>
                  <a:srgbClr val="002060"/>
                </a:solidFill>
                <a:latin typeface="Verdana" pitchFamily="34" charset="0"/>
                <a:ea typeface="Verdana" pitchFamily="34" charset="0"/>
                <a:cs typeface="Verdana" pitchFamily="34" charset="0"/>
              </a:rPr>
              <a:t> </a:t>
            </a:r>
            <a:r>
              <a:rPr lang="es-ES" sz="1600" dirty="0" err="1">
                <a:solidFill>
                  <a:srgbClr val="002060"/>
                </a:solidFill>
                <a:latin typeface="Verdana" pitchFamily="34" charset="0"/>
                <a:ea typeface="Verdana" pitchFamily="34" charset="0"/>
                <a:cs typeface="Verdana" pitchFamily="34" charset="0"/>
              </a:rPr>
              <a:t>Radiation</a:t>
            </a:r>
            <a:r>
              <a:rPr lang="es-ES" sz="1600" dirty="0">
                <a:solidFill>
                  <a:srgbClr val="002060"/>
                </a:solidFill>
                <a:latin typeface="Verdana" pitchFamily="34" charset="0"/>
                <a:ea typeface="Verdana" pitchFamily="34" charset="0"/>
                <a:cs typeface="Verdana" pitchFamily="34" charset="0"/>
              </a:rPr>
              <a:t> </a:t>
            </a:r>
            <a:r>
              <a:rPr lang="es-ES" sz="1600" dirty="0" smtClean="0">
                <a:solidFill>
                  <a:srgbClr val="002060"/>
                </a:solidFill>
                <a:latin typeface="Verdana" pitchFamily="34" charset="0"/>
                <a:ea typeface="Verdana" pitchFamily="34" charset="0"/>
                <a:cs typeface="Verdana" pitchFamily="34" charset="0"/>
              </a:rPr>
              <a:t>R&amp;D </a:t>
            </a:r>
            <a:r>
              <a:rPr lang="es-ES" sz="1600" dirty="0" err="1" smtClean="0">
                <a:solidFill>
                  <a:srgbClr val="002060"/>
                </a:solidFill>
                <a:latin typeface="Verdana" pitchFamily="34" charset="0"/>
                <a:ea typeface="Verdana" pitchFamily="34" charset="0"/>
                <a:cs typeface="Verdana" pitchFamily="34" charset="0"/>
              </a:rPr>
              <a:t>was</a:t>
            </a:r>
            <a:r>
              <a:rPr lang="es-ES" sz="1600" dirty="0" smtClean="0">
                <a:solidFill>
                  <a:srgbClr val="002060"/>
                </a:solidFill>
                <a:latin typeface="Verdana" pitchFamily="34" charset="0"/>
                <a:ea typeface="Verdana" pitchFamily="34" charset="0"/>
                <a:cs typeface="Verdana" pitchFamily="34" charset="0"/>
              </a:rPr>
              <a:t> </a:t>
            </a:r>
            <a:r>
              <a:rPr lang="es-ES" sz="1600" dirty="0" err="1" smtClean="0">
                <a:solidFill>
                  <a:srgbClr val="002060"/>
                </a:solidFill>
                <a:latin typeface="Verdana" pitchFamily="34" charset="0"/>
                <a:ea typeface="Verdana" pitchFamily="34" charset="0"/>
                <a:cs typeface="Verdana" pitchFamily="34" charset="0"/>
              </a:rPr>
              <a:t>also</a:t>
            </a:r>
            <a:r>
              <a:rPr lang="es-ES" sz="1600" dirty="0" smtClean="0">
                <a:solidFill>
                  <a:srgbClr val="002060"/>
                </a:solidFill>
                <a:latin typeface="Verdana" pitchFamily="34" charset="0"/>
                <a:ea typeface="Verdana" pitchFamily="34" charset="0"/>
                <a:cs typeface="Verdana" pitchFamily="34" charset="0"/>
              </a:rPr>
              <a:t> </a:t>
            </a:r>
            <a:r>
              <a:rPr lang="es-ES" sz="1600" dirty="0" err="1" smtClean="0">
                <a:solidFill>
                  <a:srgbClr val="002060"/>
                </a:solidFill>
                <a:latin typeface="Verdana" pitchFamily="34" charset="0"/>
                <a:ea typeface="Verdana" pitchFamily="34" charset="0"/>
                <a:cs typeface="Verdana" pitchFamily="34" charset="0"/>
              </a:rPr>
              <a:t>created</a:t>
            </a:r>
            <a:endParaRPr lang="es-ES" sz="1600" dirty="0">
              <a:solidFill>
                <a:srgbClr val="002060"/>
              </a:solidFill>
              <a:latin typeface="Verdana" pitchFamily="34" charset="0"/>
              <a:ea typeface="Verdana" pitchFamily="34" charset="0"/>
              <a:cs typeface="Verdana" pitchFamily="34" charset="0"/>
            </a:endParaRPr>
          </a:p>
        </p:txBody>
      </p:sp>
      <p:cxnSp>
        <p:nvCxnSpPr>
          <p:cNvPr id="14" name="48 Conector recto"/>
          <p:cNvCxnSpPr/>
          <p:nvPr/>
        </p:nvCxnSpPr>
        <p:spPr>
          <a:xfrm>
            <a:off x="1727152" y="5877272"/>
            <a:ext cx="745232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1026" name="Imagen 1" descr="image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5374" y="5904656"/>
            <a:ext cx="771725" cy="83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194415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3" cstate="print"/>
          <a:srcRect l="35889" t="62500" r="44336" b="16992"/>
          <a:stretch>
            <a:fillRect/>
          </a:stretch>
        </p:blipFill>
        <p:spPr bwMode="auto">
          <a:xfrm>
            <a:off x="7956552" y="17467"/>
            <a:ext cx="1144588" cy="890587"/>
          </a:xfrm>
          <a:prstGeom prst="rect">
            <a:avLst/>
          </a:prstGeom>
          <a:noFill/>
          <a:ln w="9525">
            <a:noFill/>
            <a:miter lim="800000"/>
            <a:headEnd/>
            <a:tailEnd/>
          </a:ln>
        </p:spPr>
      </p:pic>
      <p:cxnSp>
        <p:nvCxnSpPr>
          <p:cNvPr id="10" name="9 Conector recto"/>
          <p:cNvCxnSpPr/>
          <p:nvPr/>
        </p:nvCxnSpPr>
        <p:spPr>
          <a:xfrm>
            <a:off x="0" y="1052513"/>
            <a:ext cx="914400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9944" name="Rectangle 2"/>
          <p:cNvSpPr>
            <a:spLocks noGrp="1" noChangeArrowheads="1"/>
          </p:cNvSpPr>
          <p:nvPr>
            <p:ph type="title"/>
          </p:nvPr>
        </p:nvSpPr>
        <p:spPr>
          <a:xfrm>
            <a:off x="144463" y="549281"/>
            <a:ext cx="9180512" cy="536575"/>
          </a:xfrm>
        </p:spPr>
        <p:txBody>
          <a:bodyPr/>
          <a:lstStyle/>
          <a:p>
            <a:pPr>
              <a:tabLst>
                <a:tab pos="-1350963" algn="l"/>
                <a:tab pos="-735013" algn="l"/>
                <a:tab pos="-457200" algn="l"/>
                <a:tab pos="-277813" algn="l"/>
                <a:tab pos="427038" algn="l"/>
                <a:tab pos="482600" algn="l"/>
                <a:tab pos="1550988" algn="l"/>
                <a:tab pos="2008188" algn="l"/>
                <a:tab pos="2465388" algn="l"/>
                <a:tab pos="2922588" algn="l"/>
                <a:tab pos="3379788" algn="l"/>
                <a:tab pos="3836988" algn="l"/>
                <a:tab pos="4294188" algn="l"/>
                <a:tab pos="4751388" algn="l"/>
                <a:tab pos="5208588" algn="l"/>
                <a:tab pos="5665788" algn="l"/>
                <a:tab pos="6122988" algn="l"/>
                <a:tab pos="6580188" algn="l"/>
                <a:tab pos="7037388" algn="l"/>
                <a:tab pos="7494588" algn="l"/>
                <a:tab pos="7951788" algn="l"/>
                <a:tab pos="8408988" algn="l"/>
                <a:tab pos="8866188" algn="l"/>
                <a:tab pos="9323388" algn="l"/>
                <a:tab pos="9780588" algn="l"/>
                <a:tab pos="10237788" algn="l"/>
                <a:tab pos="10694988" algn="l"/>
                <a:tab pos="11152188" algn="l"/>
                <a:tab pos="11609388" algn="l"/>
                <a:tab pos="12066588" algn="l"/>
              </a:tabLst>
            </a:pPr>
            <a:r>
              <a:rPr lang="es-ES_tradnl" altLang="ko-KR" sz="2400" b="1" dirty="0" smtClean="0">
                <a:solidFill>
                  <a:srgbClr val="002060"/>
                </a:solidFill>
                <a:latin typeface="Verdana" pitchFamily="34" charset="0"/>
                <a:ea typeface="굴림" pitchFamily="34" charset="-127"/>
              </a:rPr>
              <a:t>NEW NUCLEAR PROJECTS</a:t>
            </a:r>
            <a:endParaRPr lang="es-ES" altLang="ko-KR" sz="1400" dirty="0" smtClean="0">
              <a:solidFill>
                <a:srgbClr val="002060"/>
              </a:solidFill>
              <a:latin typeface="Verdana" pitchFamily="34" charset="0"/>
              <a:ea typeface="굴림" pitchFamily="34" charset="-127"/>
            </a:endParaRPr>
          </a:p>
        </p:txBody>
      </p:sp>
      <p:pic>
        <p:nvPicPr>
          <p:cNvPr id="39946" name="Picture 3" descr="6-BAN coupe transversale 33"/>
          <p:cNvPicPr>
            <a:picLocks noChangeAspect="1" noChangeArrowheads="1"/>
          </p:cNvPicPr>
          <p:nvPr/>
        </p:nvPicPr>
        <p:blipFill>
          <a:blip r:embed="rId4" cstate="print"/>
          <a:srcRect/>
          <a:stretch>
            <a:fillRect/>
          </a:stretch>
        </p:blipFill>
        <p:spPr bwMode="auto">
          <a:xfrm>
            <a:off x="3" y="1125538"/>
            <a:ext cx="2011363" cy="1365250"/>
          </a:xfrm>
          <a:prstGeom prst="rect">
            <a:avLst/>
          </a:prstGeom>
          <a:noFill/>
          <a:ln w="9525">
            <a:noFill/>
            <a:miter lim="800000"/>
            <a:headEnd/>
            <a:tailEnd/>
          </a:ln>
        </p:spPr>
      </p:pic>
      <p:grpSp>
        <p:nvGrpSpPr>
          <p:cNvPr id="2" name="Group 22"/>
          <p:cNvGrpSpPr>
            <a:grpSpLocks/>
          </p:cNvGrpSpPr>
          <p:nvPr/>
        </p:nvGrpSpPr>
        <p:grpSpPr bwMode="auto">
          <a:xfrm>
            <a:off x="2" y="2420944"/>
            <a:ext cx="1908175" cy="1800225"/>
            <a:chOff x="1455" y="630"/>
            <a:chExt cx="3697" cy="3288"/>
          </a:xfrm>
        </p:grpSpPr>
        <p:grpSp>
          <p:nvGrpSpPr>
            <p:cNvPr id="3" name="Group 5"/>
            <p:cNvGrpSpPr>
              <a:grpSpLocks/>
            </p:cNvGrpSpPr>
            <p:nvPr/>
          </p:nvGrpSpPr>
          <p:grpSpPr bwMode="auto">
            <a:xfrm>
              <a:off x="1455" y="630"/>
              <a:ext cx="3697" cy="3288"/>
              <a:chOff x="1641" y="982"/>
              <a:chExt cx="3019" cy="2970"/>
            </a:xfrm>
          </p:grpSpPr>
          <p:sp>
            <p:nvSpPr>
              <p:cNvPr id="39956" name="AutoShape 6"/>
              <p:cNvSpPr>
                <a:spLocks noChangeAspect="1" noChangeArrowheads="1" noTextEdit="1"/>
              </p:cNvSpPr>
              <p:nvPr/>
            </p:nvSpPr>
            <p:spPr bwMode="auto">
              <a:xfrm>
                <a:off x="1641" y="982"/>
                <a:ext cx="3017" cy="2970"/>
              </a:xfrm>
              <a:prstGeom prst="rect">
                <a:avLst/>
              </a:prstGeom>
              <a:noFill/>
              <a:ln w="9525">
                <a:noFill/>
                <a:miter lim="800000"/>
                <a:headEnd/>
                <a:tailEnd/>
              </a:ln>
            </p:spPr>
            <p:txBody>
              <a:bodyPr/>
              <a:lstStyle/>
              <a:p>
                <a:endParaRPr lang="es-ES"/>
              </a:p>
            </p:txBody>
          </p:sp>
          <p:pic>
            <p:nvPicPr>
              <p:cNvPr id="39957" name="Picture 7"/>
              <p:cNvPicPr>
                <a:picLocks noChangeAspect="1" noChangeArrowheads="1"/>
              </p:cNvPicPr>
              <p:nvPr/>
            </p:nvPicPr>
            <p:blipFill>
              <a:blip r:embed="rId5" cstate="print"/>
              <a:srcRect/>
              <a:stretch>
                <a:fillRect/>
              </a:stretch>
            </p:blipFill>
            <p:spPr bwMode="auto">
              <a:xfrm>
                <a:off x="1650" y="995"/>
                <a:ext cx="2979" cy="2926"/>
              </a:xfrm>
              <a:prstGeom prst="rect">
                <a:avLst/>
              </a:prstGeom>
              <a:noFill/>
              <a:ln w="9525">
                <a:noFill/>
                <a:miter lim="800000"/>
                <a:headEnd/>
                <a:tailEnd/>
              </a:ln>
            </p:spPr>
          </p:pic>
          <p:pic>
            <p:nvPicPr>
              <p:cNvPr id="39958" name="Picture 8"/>
              <p:cNvPicPr>
                <a:picLocks noChangeAspect="1" noChangeArrowheads="1"/>
              </p:cNvPicPr>
              <p:nvPr/>
            </p:nvPicPr>
            <p:blipFill>
              <a:blip r:embed="rId6" cstate="print"/>
              <a:srcRect/>
              <a:stretch>
                <a:fillRect/>
              </a:stretch>
            </p:blipFill>
            <p:spPr bwMode="auto">
              <a:xfrm>
                <a:off x="2794" y="3067"/>
                <a:ext cx="686" cy="880"/>
              </a:xfrm>
              <a:prstGeom prst="rect">
                <a:avLst/>
              </a:prstGeom>
              <a:noFill/>
              <a:ln w="9525">
                <a:noFill/>
                <a:miter lim="800000"/>
                <a:headEnd/>
                <a:tailEnd/>
              </a:ln>
            </p:spPr>
          </p:pic>
          <p:pic>
            <p:nvPicPr>
              <p:cNvPr id="39959" name="Picture 9"/>
              <p:cNvPicPr>
                <a:picLocks noChangeAspect="1" noChangeArrowheads="1"/>
              </p:cNvPicPr>
              <p:nvPr/>
            </p:nvPicPr>
            <p:blipFill>
              <a:blip r:embed="rId7" cstate="print"/>
              <a:srcRect/>
              <a:stretch>
                <a:fillRect/>
              </a:stretch>
            </p:blipFill>
            <p:spPr bwMode="auto">
              <a:xfrm>
                <a:off x="2794" y="3067"/>
                <a:ext cx="686" cy="880"/>
              </a:xfrm>
              <a:prstGeom prst="rect">
                <a:avLst/>
              </a:prstGeom>
              <a:noFill/>
              <a:ln w="9525">
                <a:noFill/>
                <a:miter lim="800000"/>
                <a:headEnd/>
                <a:tailEnd/>
              </a:ln>
            </p:spPr>
          </p:pic>
          <p:pic>
            <p:nvPicPr>
              <p:cNvPr id="39960" name="Picture 10"/>
              <p:cNvPicPr>
                <a:picLocks noChangeAspect="1" noChangeArrowheads="1"/>
              </p:cNvPicPr>
              <p:nvPr/>
            </p:nvPicPr>
            <p:blipFill>
              <a:blip r:embed="rId8" cstate="print"/>
              <a:srcRect/>
              <a:stretch>
                <a:fillRect/>
              </a:stretch>
            </p:blipFill>
            <p:spPr bwMode="auto">
              <a:xfrm>
                <a:off x="1699" y="2435"/>
                <a:ext cx="1122" cy="1063"/>
              </a:xfrm>
              <a:prstGeom prst="rect">
                <a:avLst/>
              </a:prstGeom>
              <a:noFill/>
              <a:ln w="9525">
                <a:noFill/>
                <a:miter lim="800000"/>
                <a:headEnd/>
                <a:tailEnd/>
              </a:ln>
            </p:spPr>
          </p:pic>
          <p:pic>
            <p:nvPicPr>
              <p:cNvPr id="39961" name="Picture 11"/>
              <p:cNvPicPr>
                <a:picLocks noChangeAspect="1" noChangeArrowheads="1"/>
              </p:cNvPicPr>
              <p:nvPr/>
            </p:nvPicPr>
            <p:blipFill>
              <a:blip r:embed="rId9" cstate="print"/>
              <a:srcRect/>
              <a:stretch>
                <a:fillRect/>
              </a:stretch>
            </p:blipFill>
            <p:spPr bwMode="auto">
              <a:xfrm>
                <a:off x="1699" y="2435"/>
                <a:ext cx="1122" cy="1063"/>
              </a:xfrm>
              <a:prstGeom prst="rect">
                <a:avLst/>
              </a:prstGeom>
              <a:noFill/>
              <a:ln w="9525">
                <a:noFill/>
                <a:miter lim="800000"/>
                <a:headEnd/>
                <a:tailEnd/>
              </a:ln>
            </p:spPr>
          </p:pic>
          <p:pic>
            <p:nvPicPr>
              <p:cNvPr id="39962" name="Picture 12"/>
              <p:cNvPicPr>
                <a:picLocks noChangeAspect="1" noChangeArrowheads="1"/>
              </p:cNvPicPr>
              <p:nvPr/>
            </p:nvPicPr>
            <p:blipFill>
              <a:blip r:embed="rId10" cstate="print"/>
              <a:srcRect/>
              <a:stretch>
                <a:fillRect/>
              </a:stretch>
            </p:blipFill>
            <p:spPr bwMode="auto">
              <a:xfrm>
                <a:off x="1699" y="1435"/>
                <a:ext cx="1122" cy="1058"/>
              </a:xfrm>
              <a:prstGeom prst="rect">
                <a:avLst/>
              </a:prstGeom>
              <a:noFill/>
              <a:ln w="9525">
                <a:noFill/>
                <a:miter lim="800000"/>
                <a:headEnd/>
                <a:tailEnd/>
              </a:ln>
            </p:spPr>
          </p:pic>
          <p:pic>
            <p:nvPicPr>
              <p:cNvPr id="39963" name="Picture 13"/>
              <p:cNvPicPr>
                <a:picLocks noChangeAspect="1" noChangeArrowheads="1"/>
              </p:cNvPicPr>
              <p:nvPr/>
            </p:nvPicPr>
            <p:blipFill>
              <a:blip r:embed="rId11" cstate="print"/>
              <a:srcRect/>
              <a:stretch>
                <a:fillRect/>
              </a:stretch>
            </p:blipFill>
            <p:spPr bwMode="auto">
              <a:xfrm>
                <a:off x="1699" y="1435"/>
                <a:ext cx="1122" cy="1058"/>
              </a:xfrm>
              <a:prstGeom prst="rect">
                <a:avLst/>
              </a:prstGeom>
              <a:noFill/>
              <a:ln w="9525">
                <a:noFill/>
                <a:miter lim="800000"/>
                <a:headEnd/>
                <a:tailEnd/>
              </a:ln>
            </p:spPr>
          </p:pic>
          <p:pic>
            <p:nvPicPr>
              <p:cNvPr id="39964" name="Picture 14"/>
              <p:cNvPicPr>
                <a:picLocks noChangeAspect="1" noChangeArrowheads="1"/>
              </p:cNvPicPr>
              <p:nvPr/>
            </p:nvPicPr>
            <p:blipFill>
              <a:blip r:embed="rId12" cstate="print"/>
              <a:srcRect/>
              <a:stretch>
                <a:fillRect/>
              </a:stretch>
            </p:blipFill>
            <p:spPr bwMode="auto">
              <a:xfrm>
                <a:off x="3453" y="1090"/>
                <a:ext cx="642" cy="767"/>
              </a:xfrm>
              <a:prstGeom prst="rect">
                <a:avLst/>
              </a:prstGeom>
              <a:noFill/>
              <a:ln w="9525">
                <a:noFill/>
                <a:miter lim="800000"/>
                <a:headEnd/>
                <a:tailEnd/>
              </a:ln>
            </p:spPr>
          </p:pic>
          <p:pic>
            <p:nvPicPr>
              <p:cNvPr id="39965" name="Picture 15"/>
              <p:cNvPicPr>
                <a:picLocks noChangeAspect="1" noChangeArrowheads="1"/>
              </p:cNvPicPr>
              <p:nvPr/>
            </p:nvPicPr>
            <p:blipFill>
              <a:blip r:embed="rId13" cstate="print"/>
              <a:srcRect/>
              <a:stretch>
                <a:fillRect/>
              </a:stretch>
            </p:blipFill>
            <p:spPr bwMode="auto">
              <a:xfrm>
                <a:off x="3471" y="1372"/>
                <a:ext cx="1189" cy="1103"/>
              </a:xfrm>
              <a:prstGeom prst="rect">
                <a:avLst/>
              </a:prstGeom>
              <a:noFill/>
              <a:ln w="9525">
                <a:noFill/>
                <a:miter lim="800000"/>
                <a:headEnd/>
                <a:tailEnd/>
              </a:ln>
            </p:spPr>
          </p:pic>
          <p:pic>
            <p:nvPicPr>
              <p:cNvPr id="39966" name="Picture 16"/>
              <p:cNvPicPr>
                <a:picLocks noChangeAspect="1" noChangeArrowheads="1"/>
              </p:cNvPicPr>
              <p:nvPr/>
            </p:nvPicPr>
            <p:blipFill>
              <a:blip r:embed="rId14" cstate="print"/>
              <a:srcRect/>
              <a:stretch>
                <a:fillRect/>
              </a:stretch>
            </p:blipFill>
            <p:spPr bwMode="auto">
              <a:xfrm>
                <a:off x="3471" y="1372"/>
                <a:ext cx="1189" cy="1103"/>
              </a:xfrm>
              <a:prstGeom prst="rect">
                <a:avLst/>
              </a:prstGeom>
              <a:noFill/>
              <a:ln w="9525">
                <a:noFill/>
                <a:miter lim="800000"/>
                <a:headEnd/>
                <a:tailEnd/>
              </a:ln>
            </p:spPr>
          </p:pic>
          <p:grpSp>
            <p:nvGrpSpPr>
              <p:cNvPr id="39967" name="Group 17"/>
              <p:cNvGrpSpPr>
                <a:grpSpLocks/>
              </p:cNvGrpSpPr>
              <p:nvPr/>
            </p:nvGrpSpPr>
            <p:grpSpPr bwMode="auto">
              <a:xfrm>
                <a:off x="2785" y="1036"/>
                <a:ext cx="682" cy="875"/>
                <a:chOff x="764" y="1026"/>
                <a:chExt cx="682" cy="875"/>
              </a:xfrm>
            </p:grpSpPr>
            <p:pic>
              <p:nvPicPr>
                <p:cNvPr id="39970" name="Picture 18"/>
                <p:cNvPicPr>
                  <a:picLocks noChangeAspect="1" noChangeArrowheads="1"/>
                </p:cNvPicPr>
                <p:nvPr/>
              </p:nvPicPr>
              <p:blipFill>
                <a:blip r:embed="rId15" cstate="print"/>
                <a:srcRect/>
                <a:stretch>
                  <a:fillRect/>
                </a:stretch>
              </p:blipFill>
              <p:spPr bwMode="auto">
                <a:xfrm>
                  <a:off x="764" y="1026"/>
                  <a:ext cx="682" cy="875"/>
                </a:xfrm>
                <a:prstGeom prst="rect">
                  <a:avLst/>
                </a:prstGeom>
                <a:noFill/>
                <a:ln w="9525">
                  <a:noFill/>
                  <a:miter lim="800000"/>
                  <a:headEnd/>
                  <a:tailEnd/>
                </a:ln>
              </p:spPr>
            </p:pic>
            <p:sp>
              <p:nvSpPr>
                <p:cNvPr id="39971" name="Freeform 19"/>
                <p:cNvSpPr>
                  <a:spLocks/>
                </p:cNvSpPr>
                <p:nvPr/>
              </p:nvSpPr>
              <p:spPr bwMode="auto">
                <a:xfrm>
                  <a:off x="767" y="1720"/>
                  <a:ext cx="675" cy="176"/>
                </a:xfrm>
                <a:custGeom>
                  <a:avLst/>
                  <a:gdLst>
                    <a:gd name="T0" fmla="*/ 1 w 675"/>
                    <a:gd name="T1" fmla="*/ 86 h 176"/>
                    <a:gd name="T2" fmla="*/ 15 w 675"/>
                    <a:gd name="T3" fmla="*/ 79 h 176"/>
                    <a:gd name="T4" fmla="*/ 36 w 675"/>
                    <a:gd name="T5" fmla="*/ 74 h 176"/>
                    <a:gd name="T6" fmla="*/ 42 w 675"/>
                    <a:gd name="T7" fmla="*/ 73 h 176"/>
                    <a:gd name="T8" fmla="*/ 60 w 675"/>
                    <a:gd name="T9" fmla="*/ 62 h 176"/>
                    <a:gd name="T10" fmla="*/ 78 w 675"/>
                    <a:gd name="T11" fmla="*/ 52 h 176"/>
                    <a:gd name="T12" fmla="*/ 99 w 675"/>
                    <a:gd name="T13" fmla="*/ 46 h 176"/>
                    <a:gd name="T14" fmla="*/ 117 w 675"/>
                    <a:gd name="T15" fmla="*/ 40 h 176"/>
                    <a:gd name="T16" fmla="*/ 135 w 675"/>
                    <a:gd name="T17" fmla="*/ 31 h 176"/>
                    <a:gd name="T18" fmla="*/ 174 w 675"/>
                    <a:gd name="T19" fmla="*/ 23 h 176"/>
                    <a:gd name="T20" fmla="*/ 198 w 675"/>
                    <a:gd name="T21" fmla="*/ 19 h 176"/>
                    <a:gd name="T22" fmla="*/ 249 w 675"/>
                    <a:gd name="T23" fmla="*/ 7 h 176"/>
                    <a:gd name="T24" fmla="*/ 312 w 675"/>
                    <a:gd name="T25" fmla="*/ 1 h 176"/>
                    <a:gd name="T26" fmla="*/ 435 w 675"/>
                    <a:gd name="T27" fmla="*/ 5 h 176"/>
                    <a:gd name="T28" fmla="*/ 481 w 675"/>
                    <a:gd name="T29" fmla="*/ 11 h 176"/>
                    <a:gd name="T30" fmla="*/ 507 w 675"/>
                    <a:gd name="T31" fmla="*/ 17 h 176"/>
                    <a:gd name="T32" fmla="*/ 525 w 675"/>
                    <a:gd name="T33" fmla="*/ 23 h 176"/>
                    <a:gd name="T34" fmla="*/ 546 w 675"/>
                    <a:gd name="T35" fmla="*/ 29 h 176"/>
                    <a:gd name="T36" fmla="*/ 570 w 675"/>
                    <a:gd name="T37" fmla="*/ 35 h 176"/>
                    <a:gd name="T38" fmla="*/ 591 w 675"/>
                    <a:gd name="T39" fmla="*/ 41 h 176"/>
                    <a:gd name="T40" fmla="*/ 624 w 675"/>
                    <a:gd name="T41" fmla="*/ 56 h 176"/>
                    <a:gd name="T42" fmla="*/ 639 w 675"/>
                    <a:gd name="T43" fmla="*/ 62 h 176"/>
                    <a:gd name="T44" fmla="*/ 663 w 675"/>
                    <a:gd name="T45" fmla="*/ 74 h 176"/>
                    <a:gd name="T46" fmla="*/ 673 w 675"/>
                    <a:gd name="T47" fmla="*/ 79 h 176"/>
                    <a:gd name="T48" fmla="*/ 675 w 675"/>
                    <a:gd name="T49" fmla="*/ 176 h 176"/>
                    <a:gd name="T50" fmla="*/ 0 w 675"/>
                    <a:gd name="T51" fmla="*/ 176 h 176"/>
                    <a:gd name="T52" fmla="*/ 1 w 675"/>
                    <a:gd name="T53" fmla="*/ 86 h 17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675"/>
                    <a:gd name="T82" fmla="*/ 0 h 176"/>
                    <a:gd name="T83" fmla="*/ 675 w 675"/>
                    <a:gd name="T84" fmla="*/ 176 h 17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675" h="176">
                      <a:moveTo>
                        <a:pt x="1" y="86"/>
                      </a:moveTo>
                      <a:cubicBezTo>
                        <a:pt x="5" y="80"/>
                        <a:pt x="8" y="80"/>
                        <a:pt x="15" y="79"/>
                      </a:cubicBezTo>
                      <a:cubicBezTo>
                        <a:pt x="24" y="74"/>
                        <a:pt x="18" y="77"/>
                        <a:pt x="36" y="74"/>
                      </a:cubicBezTo>
                      <a:cubicBezTo>
                        <a:pt x="38" y="74"/>
                        <a:pt x="42" y="73"/>
                        <a:pt x="42" y="73"/>
                      </a:cubicBezTo>
                      <a:cubicBezTo>
                        <a:pt x="48" y="70"/>
                        <a:pt x="54" y="66"/>
                        <a:pt x="60" y="62"/>
                      </a:cubicBezTo>
                      <a:cubicBezTo>
                        <a:pt x="65" y="56"/>
                        <a:pt x="71" y="53"/>
                        <a:pt x="78" y="52"/>
                      </a:cubicBezTo>
                      <a:cubicBezTo>
                        <a:pt x="84" y="49"/>
                        <a:pt x="92" y="47"/>
                        <a:pt x="99" y="46"/>
                      </a:cubicBezTo>
                      <a:cubicBezTo>
                        <a:pt x="105" y="43"/>
                        <a:pt x="111" y="41"/>
                        <a:pt x="117" y="40"/>
                      </a:cubicBezTo>
                      <a:cubicBezTo>
                        <a:pt x="123" y="37"/>
                        <a:pt x="129" y="32"/>
                        <a:pt x="135" y="31"/>
                      </a:cubicBezTo>
                      <a:cubicBezTo>
                        <a:pt x="146" y="22"/>
                        <a:pt x="160" y="24"/>
                        <a:pt x="174" y="23"/>
                      </a:cubicBezTo>
                      <a:cubicBezTo>
                        <a:pt x="182" y="22"/>
                        <a:pt x="198" y="19"/>
                        <a:pt x="198" y="19"/>
                      </a:cubicBezTo>
                      <a:cubicBezTo>
                        <a:pt x="212" y="12"/>
                        <a:pt x="233" y="9"/>
                        <a:pt x="249" y="7"/>
                      </a:cubicBezTo>
                      <a:cubicBezTo>
                        <a:pt x="269" y="0"/>
                        <a:pt x="291" y="2"/>
                        <a:pt x="312" y="1"/>
                      </a:cubicBezTo>
                      <a:cubicBezTo>
                        <a:pt x="361" y="2"/>
                        <a:pt x="392" y="2"/>
                        <a:pt x="435" y="5"/>
                      </a:cubicBezTo>
                      <a:cubicBezTo>
                        <a:pt x="450" y="8"/>
                        <a:pt x="466" y="10"/>
                        <a:pt x="481" y="11"/>
                      </a:cubicBezTo>
                      <a:cubicBezTo>
                        <a:pt x="489" y="14"/>
                        <a:pt x="498" y="16"/>
                        <a:pt x="507" y="17"/>
                      </a:cubicBezTo>
                      <a:cubicBezTo>
                        <a:pt x="513" y="20"/>
                        <a:pt x="519" y="22"/>
                        <a:pt x="525" y="23"/>
                      </a:cubicBezTo>
                      <a:cubicBezTo>
                        <a:pt x="532" y="26"/>
                        <a:pt x="539" y="28"/>
                        <a:pt x="546" y="29"/>
                      </a:cubicBezTo>
                      <a:cubicBezTo>
                        <a:pt x="554" y="32"/>
                        <a:pt x="562" y="34"/>
                        <a:pt x="570" y="35"/>
                      </a:cubicBezTo>
                      <a:cubicBezTo>
                        <a:pt x="576" y="38"/>
                        <a:pt x="584" y="40"/>
                        <a:pt x="591" y="41"/>
                      </a:cubicBezTo>
                      <a:cubicBezTo>
                        <a:pt x="601" y="46"/>
                        <a:pt x="614" y="54"/>
                        <a:pt x="624" y="56"/>
                      </a:cubicBezTo>
                      <a:cubicBezTo>
                        <a:pt x="629" y="59"/>
                        <a:pt x="633" y="61"/>
                        <a:pt x="639" y="62"/>
                      </a:cubicBezTo>
                      <a:cubicBezTo>
                        <a:pt x="647" y="66"/>
                        <a:pt x="654" y="72"/>
                        <a:pt x="663" y="74"/>
                      </a:cubicBezTo>
                      <a:cubicBezTo>
                        <a:pt x="666" y="76"/>
                        <a:pt x="671" y="76"/>
                        <a:pt x="673" y="79"/>
                      </a:cubicBezTo>
                      <a:lnTo>
                        <a:pt x="675" y="176"/>
                      </a:lnTo>
                      <a:lnTo>
                        <a:pt x="0" y="176"/>
                      </a:lnTo>
                      <a:lnTo>
                        <a:pt x="1" y="86"/>
                      </a:lnTo>
                      <a:close/>
                    </a:path>
                  </a:pathLst>
                </a:custGeom>
                <a:solidFill>
                  <a:schemeClr val="bg1"/>
                </a:solidFill>
                <a:ln w="19050">
                  <a:solidFill>
                    <a:schemeClr val="bg1"/>
                  </a:solidFill>
                  <a:round/>
                  <a:headEnd/>
                  <a:tailEnd/>
                </a:ln>
              </p:spPr>
              <p:txBody>
                <a:bodyPr wrap="none" anchor="ctr"/>
                <a:lstStyle/>
                <a:p>
                  <a:endParaRPr lang="es-ES"/>
                </a:p>
              </p:txBody>
            </p:sp>
          </p:grpSp>
          <p:sp>
            <p:nvSpPr>
              <p:cNvPr id="39968" name="Oval 20"/>
              <p:cNvSpPr>
                <a:spLocks noChangeArrowheads="1"/>
              </p:cNvSpPr>
              <p:nvPr/>
            </p:nvSpPr>
            <p:spPr bwMode="auto">
              <a:xfrm>
                <a:off x="2405" y="1728"/>
                <a:ext cx="1463" cy="1490"/>
              </a:xfrm>
              <a:prstGeom prst="ellipse">
                <a:avLst/>
              </a:prstGeom>
              <a:solidFill>
                <a:schemeClr val="tx1"/>
              </a:solidFill>
              <a:ln w="19050" algn="ctr">
                <a:solidFill>
                  <a:schemeClr val="tx1"/>
                </a:solidFill>
                <a:round/>
                <a:headEnd/>
                <a:tailEnd/>
              </a:ln>
            </p:spPr>
            <p:txBody>
              <a:bodyPr wrap="none" anchor="ctr"/>
              <a:lstStyle/>
              <a:p>
                <a:endParaRPr lang="es-ES"/>
              </a:p>
            </p:txBody>
          </p:sp>
          <p:sp>
            <p:nvSpPr>
              <p:cNvPr id="39969" name="Oval 21"/>
              <p:cNvSpPr>
                <a:spLocks noChangeArrowheads="1"/>
              </p:cNvSpPr>
              <p:nvPr/>
            </p:nvSpPr>
            <p:spPr bwMode="auto">
              <a:xfrm>
                <a:off x="2450" y="1782"/>
                <a:ext cx="1372" cy="1380"/>
              </a:xfrm>
              <a:prstGeom prst="ellipse">
                <a:avLst/>
              </a:prstGeom>
              <a:solidFill>
                <a:schemeClr val="bg1"/>
              </a:solidFill>
              <a:ln w="19050" algn="ctr">
                <a:solidFill>
                  <a:schemeClr val="bg1"/>
                </a:solidFill>
                <a:round/>
                <a:headEnd/>
                <a:tailEnd/>
              </a:ln>
            </p:spPr>
            <p:txBody>
              <a:bodyPr wrap="none" anchor="ctr"/>
              <a:lstStyle/>
              <a:p>
                <a:endParaRPr lang="es-ES"/>
              </a:p>
            </p:txBody>
          </p:sp>
        </p:grpSp>
        <p:pic>
          <p:nvPicPr>
            <p:cNvPr id="39955" name="Picture 4"/>
            <p:cNvPicPr>
              <a:picLocks noChangeAspect="1" noChangeArrowheads="1"/>
            </p:cNvPicPr>
            <p:nvPr/>
          </p:nvPicPr>
          <p:blipFill>
            <a:blip r:embed="rId16" cstate="print"/>
            <a:srcRect/>
            <a:stretch>
              <a:fillRect/>
            </a:stretch>
          </p:blipFill>
          <p:spPr bwMode="auto">
            <a:xfrm>
              <a:off x="2368" y="1439"/>
              <a:ext cx="1833" cy="1698"/>
            </a:xfrm>
            <a:prstGeom prst="rect">
              <a:avLst/>
            </a:prstGeom>
            <a:noFill/>
            <a:ln w="9525">
              <a:noFill/>
              <a:miter lim="800000"/>
              <a:headEnd/>
              <a:tailEnd/>
            </a:ln>
          </p:spPr>
        </p:pic>
      </p:grpSp>
      <p:sp>
        <p:nvSpPr>
          <p:cNvPr id="39948" name="46 Rectángulo"/>
          <p:cNvSpPr>
            <a:spLocks noChangeArrowheads="1"/>
          </p:cNvSpPr>
          <p:nvPr/>
        </p:nvSpPr>
        <p:spPr bwMode="auto">
          <a:xfrm>
            <a:off x="2051723" y="1484784"/>
            <a:ext cx="6929437" cy="368300"/>
          </a:xfrm>
          <a:prstGeom prst="rect">
            <a:avLst/>
          </a:prstGeom>
          <a:noFill/>
          <a:ln w="9525">
            <a:noFill/>
            <a:miter lim="800000"/>
            <a:headEnd/>
            <a:tailEnd/>
          </a:ln>
        </p:spPr>
        <p:txBody>
          <a:bodyPr>
            <a:spAutoFit/>
          </a:bodyPr>
          <a:lstStyle/>
          <a:p>
            <a:pPr eaLnBrk="0" hangingPunct="0">
              <a:lnSpc>
                <a:spcPct val="100000"/>
              </a:lnSpc>
              <a:spcBef>
                <a:spcPct val="50000"/>
              </a:spcBef>
              <a:buFont typeface="Wingdings" pitchFamily="2" charset="2"/>
              <a:buNone/>
            </a:pPr>
            <a:r>
              <a:rPr lang="es-ES_tradnl" altLang="es-ES_tradnl" sz="1800" b="1" dirty="0" smtClean="0">
                <a:solidFill>
                  <a:srgbClr val="003166"/>
                </a:solidFill>
                <a:latin typeface="Verdana" pitchFamily="34" charset="0"/>
                <a:ea typeface="Verdana" pitchFamily="34" charset="0"/>
                <a:cs typeface="Verdana" pitchFamily="34" charset="0"/>
              </a:rPr>
              <a:t>JULES HOROWITZ REACTOR PROJECT</a:t>
            </a:r>
            <a:endParaRPr lang="es-ES" altLang="es-ES_tradnl" sz="1800" b="1" dirty="0">
              <a:solidFill>
                <a:srgbClr val="003166"/>
              </a:solidFill>
              <a:latin typeface="Verdana" pitchFamily="34" charset="0"/>
              <a:ea typeface="Verdana" pitchFamily="34" charset="0"/>
              <a:cs typeface="Verdana" pitchFamily="34" charset="0"/>
            </a:endParaRPr>
          </a:p>
        </p:txBody>
      </p:sp>
      <p:sp>
        <p:nvSpPr>
          <p:cNvPr id="39949" name="Text Box 5"/>
          <p:cNvSpPr txBox="1">
            <a:spLocks noChangeArrowheads="1"/>
          </p:cNvSpPr>
          <p:nvPr/>
        </p:nvSpPr>
        <p:spPr bwMode="auto">
          <a:xfrm>
            <a:off x="1907705" y="2060851"/>
            <a:ext cx="7343775" cy="2062103"/>
          </a:xfrm>
          <a:prstGeom prst="rect">
            <a:avLst/>
          </a:prstGeom>
          <a:noFill/>
          <a:ln w="9525">
            <a:noFill/>
            <a:miter lim="800000"/>
            <a:headEnd/>
            <a:tailEnd/>
          </a:ln>
        </p:spPr>
        <p:txBody>
          <a:bodyPr>
            <a:spAutoFit/>
          </a:bodyPr>
          <a:lstStyle/>
          <a:p>
            <a:pPr marL="355600" lvl="1" indent="-268288">
              <a:lnSpc>
                <a:spcPct val="100000"/>
              </a:lnSpc>
              <a:spcBef>
                <a:spcPct val="0"/>
              </a:spcBef>
              <a:buFont typeface="Wingdings" pitchFamily="2" charset="2"/>
              <a:buChar char="v"/>
            </a:pPr>
            <a:r>
              <a:rPr lang="en-US" sz="1600" b="1" dirty="0" smtClean="0">
                <a:solidFill>
                  <a:srgbClr val="002060"/>
                </a:solidFill>
                <a:latin typeface="Verdana" pitchFamily="34" charset="0"/>
                <a:ea typeface="Verdana" pitchFamily="34" charset="0"/>
                <a:cs typeface="Verdana" pitchFamily="34" charset="0"/>
              </a:rPr>
              <a:t>Objective</a:t>
            </a:r>
            <a:r>
              <a:rPr lang="en-US" sz="1600" dirty="0" smtClean="0">
                <a:solidFill>
                  <a:srgbClr val="002060"/>
                </a:solidFill>
                <a:latin typeface="Verdana" pitchFamily="34" charset="0"/>
                <a:ea typeface="Verdana" pitchFamily="34" charset="0"/>
                <a:cs typeface="Verdana" pitchFamily="34" charset="0"/>
              </a:rPr>
              <a:t>: Participate in the design, construction and operation of experimental fission reactor Jules Horowitz (JHR) </a:t>
            </a:r>
          </a:p>
          <a:p>
            <a:pPr marL="355600" lvl="1" indent="-268288">
              <a:lnSpc>
                <a:spcPct val="100000"/>
              </a:lnSpc>
              <a:spcBef>
                <a:spcPct val="0"/>
              </a:spcBef>
              <a:buFont typeface="Wingdings" pitchFamily="2" charset="2"/>
              <a:buChar char="v"/>
            </a:pPr>
            <a:r>
              <a:rPr lang="en-US" sz="1600" b="1" dirty="0" smtClean="0">
                <a:solidFill>
                  <a:srgbClr val="002060"/>
                </a:solidFill>
                <a:latin typeface="Verdana" pitchFamily="34" charset="0"/>
                <a:ea typeface="Verdana" pitchFamily="34" charset="0"/>
                <a:cs typeface="Verdana" pitchFamily="34" charset="0"/>
              </a:rPr>
              <a:t>Participants</a:t>
            </a:r>
            <a:r>
              <a:rPr lang="en-US" sz="1600" dirty="0" smtClean="0">
                <a:solidFill>
                  <a:srgbClr val="002060"/>
                </a:solidFill>
                <a:latin typeface="Verdana" pitchFamily="34" charset="0"/>
                <a:ea typeface="Verdana" pitchFamily="34" charset="0"/>
                <a:cs typeface="Verdana" pitchFamily="34" charset="0"/>
              </a:rPr>
              <a:t>: Spanish consortium: CIEMAT, CSN, ENUSA, TECNATOM, </a:t>
            </a:r>
            <a:r>
              <a:rPr lang="en-US" sz="1600" dirty="0" err="1" smtClean="0">
                <a:solidFill>
                  <a:srgbClr val="002060"/>
                </a:solidFill>
                <a:latin typeface="Verdana" pitchFamily="34" charset="0"/>
                <a:ea typeface="Verdana" pitchFamily="34" charset="0"/>
                <a:cs typeface="Verdana" pitchFamily="34" charset="0"/>
              </a:rPr>
              <a:t>Empresarios</a:t>
            </a:r>
            <a:r>
              <a:rPr lang="en-US" sz="1600" dirty="0" smtClean="0">
                <a:solidFill>
                  <a:srgbClr val="002060"/>
                </a:solidFill>
                <a:latin typeface="Verdana" pitchFamily="34" charset="0"/>
                <a:ea typeface="Verdana" pitchFamily="34" charset="0"/>
                <a:cs typeface="Verdana" pitchFamily="34" charset="0"/>
              </a:rPr>
              <a:t> </a:t>
            </a:r>
            <a:r>
              <a:rPr lang="en-US" sz="1600" dirty="0" err="1" smtClean="0">
                <a:solidFill>
                  <a:srgbClr val="002060"/>
                </a:solidFill>
                <a:latin typeface="Verdana" pitchFamily="34" charset="0"/>
                <a:ea typeface="Verdana" pitchFamily="34" charset="0"/>
                <a:cs typeface="Verdana" pitchFamily="34" charset="0"/>
              </a:rPr>
              <a:t>Agrupados</a:t>
            </a:r>
            <a:r>
              <a:rPr lang="en-US" sz="1600" dirty="0" smtClean="0">
                <a:solidFill>
                  <a:srgbClr val="002060"/>
                </a:solidFill>
                <a:latin typeface="Verdana" pitchFamily="34" charset="0"/>
                <a:ea typeface="Verdana" pitchFamily="34" charset="0"/>
                <a:cs typeface="Verdana" pitchFamily="34" charset="0"/>
              </a:rPr>
              <a:t>, ENSA and GNF Engineering</a:t>
            </a:r>
          </a:p>
          <a:p>
            <a:pPr marL="355600" lvl="1" indent="-268288">
              <a:lnSpc>
                <a:spcPct val="100000"/>
              </a:lnSpc>
              <a:spcBef>
                <a:spcPct val="0"/>
              </a:spcBef>
              <a:buFont typeface="Wingdings" pitchFamily="2" charset="2"/>
              <a:buChar char="v"/>
            </a:pPr>
            <a:r>
              <a:rPr lang="en-US" sz="1600" b="1" dirty="0" smtClean="0">
                <a:solidFill>
                  <a:srgbClr val="002060"/>
                </a:solidFill>
                <a:latin typeface="Verdana" pitchFamily="34" charset="0"/>
                <a:ea typeface="Verdana" pitchFamily="34" charset="0"/>
                <a:cs typeface="Verdana" pitchFamily="34" charset="0"/>
              </a:rPr>
              <a:t>Spanish contribution</a:t>
            </a:r>
            <a:r>
              <a:rPr lang="en-US" sz="1600" dirty="0" smtClean="0">
                <a:solidFill>
                  <a:srgbClr val="002060"/>
                </a:solidFill>
                <a:latin typeface="Verdana" pitchFamily="34" charset="0"/>
                <a:ea typeface="Verdana" pitchFamily="34" charset="0"/>
                <a:cs typeface="Verdana" pitchFamily="34" charset="0"/>
              </a:rPr>
              <a:t>: € 10 M, gives the consortium a 2% of the rights of use of the facility for future R&amp;D projects that require irradiation of samples</a:t>
            </a:r>
          </a:p>
          <a:p>
            <a:pPr marL="355600" lvl="1" indent="-268288">
              <a:lnSpc>
                <a:spcPct val="100000"/>
              </a:lnSpc>
              <a:spcBef>
                <a:spcPct val="0"/>
              </a:spcBef>
              <a:buFont typeface="Wingdings" pitchFamily="2" charset="2"/>
              <a:buChar char="v"/>
            </a:pPr>
            <a:endParaRPr lang="es-ES" sz="1600" dirty="0">
              <a:solidFill>
                <a:srgbClr val="002060"/>
              </a:solidFill>
              <a:latin typeface="Verdana" pitchFamily="34" charset="0"/>
              <a:ea typeface="Verdana" pitchFamily="34" charset="0"/>
              <a:cs typeface="Verdana" pitchFamily="34" charset="0"/>
            </a:endParaRPr>
          </a:p>
        </p:txBody>
      </p:sp>
      <p:cxnSp>
        <p:nvCxnSpPr>
          <p:cNvPr id="50" name="49 Conector recto"/>
          <p:cNvCxnSpPr/>
          <p:nvPr/>
        </p:nvCxnSpPr>
        <p:spPr>
          <a:xfrm>
            <a:off x="1908178" y="4005064"/>
            <a:ext cx="7235825"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9951" name="46 Rectángulo"/>
          <p:cNvSpPr>
            <a:spLocks noChangeArrowheads="1"/>
          </p:cNvSpPr>
          <p:nvPr/>
        </p:nvSpPr>
        <p:spPr bwMode="auto">
          <a:xfrm>
            <a:off x="2214566" y="4437608"/>
            <a:ext cx="6929437" cy="369888"/>
          </a:xfrm>
          <a:prstGeom prst="rect">
            <a:avLst/>
          </a:prstGeom>
          <a:noFill/>
          <a:ln w="9525">
            <a:noFill/>
            <a:miter lim="800000"/>
            <a:headEnd/>
            <a:tailEnd/>
          </a:ln>
        </p:spPr>
        <p:txBody>
          <a:bodyPr>
            <a:spAutoFit/>
          </a:bodyPr>
          <a:lstStyle/>
          <a:p>
            <a:pPr eaLnBrk="0" hangingPunct="0">
              <a:lnSpc>
                <a:spcPct val="100000"/>
              </a:lnSpc>
              <a:spcBef>
                <a:spcPct val="50000"/>
              </a:spcBef>
              <a:buFont typeface="Wingdings" pitchFamily="2" charset="2"/>
              <a:buNone/>
            </a:pPr>
            <a:r>
              <a:rPr lang="es-ES_tradnl" altLang="es-ES_tradnl" sz="1800" b="1" dirty="0" smtClean="0">
                <a:solidFill>
                  <a:srgbClr val="003166"/>
                </a:solidFill>
                <a:latin typeface="Verdana" pitchFamily="34" charset="0"/>
                <a:ea typeface="Verdana" pitchFamily="34" charset="0"/>
                <a:cs typeface="Verdana" pitchFamily="34" charset="0"/>
              </a:rPr>
              <a:t>ESNII PROGRAM</a:t>
            </a:r>
            <a:endParaRPr lang="es-ES" altLang="es-ES_tradnl" sz="1800" b="1" dirty="0">
              <a:solidFill>
                <a:srgbClr val="003166"/>
              </a:solidFill>
              <a:latin typeface="Verdana" pitchFamily="34" charset="0"/>
              <a:ea typeface="Verdana" pitchFamily="34" charset="0"/>
              <a:cs typeface="Verdana" pitchFamily="34" charset="0"/>
            </a:endParaRPr>
          </a:p>
        </p:txBody>
      </p:sp>
      <p:sp>
        <p:nvSpPr>
          <p:cNvPr id="39952" name="Text Box 5"/>
          <p:cNvSpPr txBox="1">
            <a:spLocks noChangeArrowheads="1"/>
          </p:cNvSpPr>
          <p:nvPr/>
        </p:nvSpPr>
        <p:spPr bwMode="auto">
          <a:xfrm>
            <a:off x="1979714" y="4869656"/>
            <a:ext cx="7343775" cy="1077218"/>
          </a:xfrm>
          <a:prstGeom prst="rect">
            <a:avLst/>
          </a:prstGeom>
          <a:noFill/>
          <a:ln w="9525">
            <a:noFill/>
            <a:miter lim="800000"/>
            <a:headEnd/>
            <a:tailEnd/>
          </a:ln>
        </p:spPr>
        <p:txBody>
          <a:bodyPr>
            <a:spAutoFit/>
          </a:bodyPr>
          <a:lstStyle/>
          <a:p>
            <a:pPr marL="355600" lvl="1" indent="-268288">
              <a:lnSpc>
                <a:spcPct val="100000"/>
              </a:lnSpc>
              <a:spcBef>
                <a:spcPct val="0"/>
              </a:spcBef>
              <a:buFont typeface="Wingdings" pitchFamily="2" charset="2"/>
              <a:buChar char="v"/>
            </a:pPr>
            <a:r>
              <a:rPr lang="es-ES" sz="1600" b="1" dirty="0" err="1" smtClean="0">
                <a:solidFill>
                  <a:srgbClr val="002060"/>
                </a:solidFill>
                <a:latin typeface="Verdana" pitchFamily="34" charset="0"/>
                <a:ea typeface="Verdana" pitchFamily="34" charset="0"/>
                <a:cs typeface="Verdana" pitchFamily="34" charset="0"/>
              </a:rPr>
              <a:t>Objective</a:t>
            </a:r>
            <a:r>
              <a:rPr lang="es-ES" sz="1600" b="1" dirty="0" smtClean="0">
                <a:solidFill>
                  <a:srgbClr val="002060"/>
                </a:solidFill>
                <a:latin typeface="Verdana" pitchFamily="34" charset="0"/>
                <a:ea typeface="Verdana" pitchFamily="34" charset="0"/>
                <a:cs typeface="Verdana" pitchFamily="34" charset="0"/>
              </a:rPr>
              <a:t>: </a:t>
            </a:r>
            <a:r>
              <a:rPr lang="en-US" sz="1600" dirty="0" smtClean="0">
                <a:solidFill>
                  <a:srgbClr val="002060"/>
                </a:solidFill>
                <a:latin typeface="Verdana" pitchFamily="34" charset="0"/>
                <a:ea typeface="Verdana" pitchFamily="34" charset="0"/>
                <a:cs typeface="Verdana" pitchFamily="34" charset="0"/>
              </a:rPr>
              <a:t>Participation in the European Sustainable Nuclear Industrial Initiative program (ESNII)</a:t>
            </a:r>
            <a:endParaRPr lang="es-ES" sz="1600" dirty="0">
              <a:solidFill>
                <a:srgbClr val="002060"/>
              </a:solidFill>
              <a:latin typeface="Verdana" pitchFamily="34" charset="0"/>
              <a:ea typeface="Verdana" pitchFamily="34" charset="0"/>
              <a:cs typeface="Verdana" pitchFamily="34" charset="0"/>
            </a:endParaRPr>
          </a:p>
          <a:p>
            <a:pPr marL="355600" lvl="1" indent="-268288">
              <a:lnSpc>
                <a:spcPct val="100000"/>
              </a:lnSpc>
              <a:spcBef>
                <a:spcPct val="0"/>
              </a:spcBef>
              <a:buFont typeface="Wingdings" pitchFamily="2" charset="2"/>
              <a:buChar char="v"/>
            </a:pPr>
            <a:r>
              <a:rPr lang="es-ES" sz="1600" b="1" dirty="0" err="1" smtClean="0">
                <a:solidFill>
                  <a:srgbClr val="002060"/>
                </a:solidFill>
                <a:latin typeface="Verdana" pitchFamily="34" charset="0"/>
                <a:ea typeface="Verdana" pitchFamily="34" charset="0"/>
                <a:cs typeface="Verdana" pitchFamily="34" charset="0"/>
              </a:rPr>
              <a:t>Participants</a:t>
            </a:r>
            <a:r>
              <a:rPr lang="es-ES" sz="1600" b="1" dirty="0">
                <a:solidFill>
                  <a:srgbClr val="002060"/>
                </a:solidFill>
                <a:latin typeface="Verdana" pitchFamily="34" charset="0"/>
                <a:ea typeface="Verdana" pitchFamily="34" charset="0"/>
                <a:cs typeface="Verdana" pitchFamily="34" charset="0"/>
              </a:rPr>
              <a:t>:</a:t>
            </a:r>
            <a:r>
              <a:rPr lang="es-ES" sz="1600" dirty="0">
                <a:solidFill>
                  <a:srgbClr val="002060"/>
                </a:solidFill>
                <a:latin typeface="Verdana" pitchFamily="34" charset="0"/>
                <a:ea typeface="Verdana" pitchFamily="34" charset="0"/>
                <a:cs typeface="Verdana" pitchFamily="34" charset="0"/>
              </a:rPr>
              <a:t> CIEMAT, Iberdrola, Tecnatom, Empresarios Agrupados, ENSA, GNF Engineering, UPM </a:t>
            </a:r>
            <a:r>
              <a:rPr lang="es-ES" sz="1600" dirty="0" smtClean="0">
                <a:solidFill>
                  <a:srgbClr val="002060"/>
                </a:solidFill>
                <a:latin typeface="Verdana" pitchFamily="34" charset="0"/>
                <a:ea typeface="Verdana" pitchFamily="34" charset="0"/>
                <a:cs typeface="Verdana" pitchFamily="34" charset="0"/>
              </a:rPr>
              <a:t>and UPV</a:t>
            </a:r>
            <a:endParaRPr lang="es-ES" sz="1600" dirty="0">
              <a:solidFill>
                <a:srgbClr val="002060"/>
              </a:solidFill>
              <a:ea typeface="Calibri" pitchFamily="34" charset="0"/>
              <a:cs typeface="Arial" charset="0"/>
            </a:endParaRPr>
          </a:p>
        </p:txBody>
      </p:sp>
      <p:pic>
        <p:nvPicPr>
          <p:cNvPr id="39953" name="Picture 1"/>
          <p:cNvPicPr>
            <a:picLocks noChangeAspect="1" noChangeArrowheads="1"/>
          </p:cNvPicPr>
          <p:nvPr/>
        </p:nvPicPr>
        <p:blipFill>
          <a:blip r:embed="rId17" cstate="print"/>
          <a:srcRect/>
          <a:stretch>
            <a:fillRect/>
          </a:stretch>
        </p:blipFill>
        <p:spPr bwMode="auto">
          <a:xfrm>
            <a:off x="2" y="4508500"/>
            <a:ext cx="1952625" cy="1416050"/>
          </a:xfrm>
          <a:prstGeom prst="rect">
            <a:avLst/>
          </a:prstGeom>
          <a:noFill/>
          <a:ln w="9525">
            <a:noFill/>
            <a:miter lim="800000"/>
            <a:headEnd/>
            <a:tailEnd/>
          </a:ln>
        </p:spPr>
      </p:pic>
      <p:pic>
        <p:nvPicPr>
          <p:cNvPr id="39954" name="Picture 15"/>
          <p:cNvPicPr>
            <a:picLocks noChangeAspect="1" noChangeArrowheads="1"/>
          </p:cNvPicPr>
          <p:nvPr/>
        </p:nvPicPr>
        <p:blipFill>
          <a:blip r:embed="rId18" cstate="print"/>
          <a:srcRect/>
          <a:stretch>
            <a:fillRect/>
          </a:stretch>
        </p:blipFill>
        <p:spPr bwMode="auto">
          <a:xfrm>
            <a:off x="1" y="6021388"/>
            <a:ext cx="1835150" cy="298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Radial">
  <a:themeElements>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fontScheme name="Rad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90000"/>
          </a:lnSpc>
          <a:spcBef>
            <a:spcPct val="20000"/>
          </a:spcBef>
          <a:spcAft>
            <a:spcPct val="0"/>
          </a:spcAft>
          <a:buClr>
            <a:schemeClr val="hlink"/>
          </a:buClr>
          <a:buSzPct val="80000"/>
          <a:buFont typeface="Wingdings" pitchFamily="2" charset="2"/>
          <a:buChar char="l"/>
          <a:tabLst/>
          <a:defRPr kumimoji="0" lang="es-E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90000"/>
          </a:lnSpc>
          <a:spcBef>
            <a:spcPct val="20000"/>
          </a:spcBef>
          <a:spcAft>
            <a:spcPct val="0"/>
          </a:spcAft>
          <a:buClr>
            <a:schemeClr val="hlink"/>
          </a:buClr>
          <a:buSzPct val="80000"/>
          <a:buFont typeface="Wingdings" pitchFamily="2" charset="2"/>
          <a:buChar char="l"/>
          <a:tabLst/>
          <a:defRPr kumimoji="0" lang="es-ES" sz="2400" b="0" i="0" u="none" strike="noStrike" cap="none" normalizeH="0" baseline="0" smtClean="0">
            <a:ln>
              <a:noFill/>
            </a:ln>
            <a:solidFill>
              <a:schemeClr val="tx1"/>
            </a:solidFill>
            <a:effectLst/>
            <a:latin typeface="Arial" charset="0"/>
          </a:defRPr>
        </a:defPPr>
      </a:lstStyle>
    </a:lnDef>
  </a:objectDefaults>
  <a:extraClrSchemeLst>
    <a:extraClrScheme>
      <a:clrScheme name="Radial 1">
        <a:dk1>
          <a:srgbClr val="000000"/>
        </a:dk1>
        <a:lt1>
          <a:srgbClr val="FFFFFF"/>
        </a:lt1>
        <a:dk2>
          <a:srgbClr val="FFFFFF"/>
        </a:dk2>
        <a:lt2>
          <a:srgbClr val="669999"/>
        </a:lt2>
        <a:accent1>
          <a:srgbClr val="99CCFF"/>
        </a:accent1>
        <a:accent2>
          <a:srgbClr val="9999FF"/>
        </a:accent2>
        <a:accent3>
          <a:srgbClr val="FFFFFF"/>
        </a:accent3>
        <a:accent4>
          <a:srgbClr val="000000"/>
        </a:accent4>
        <a:accent5>
          <a:srgbClr val="CAE2FF"/>
        </a:accent5>
        <a:accent6>
          <a:srgbClr val="8A8AE7"/>
        </a:accent6>
        <a:hlink>
          <a:srgbClr val="996666"/>
        </a:hlink>
        <a:folHlink>
          <a:srgbClr val="6666CC"/>
        </a:folHlink>
      </a:clrScheme>
      <a:clrMap bg1="lt1" tx1="dk1" bg2="lt2" tx2="dk2" accent1="accent1" accent2="accent2" accent3="accent3" accent4="accent4" accent5="accent5" accent6="accent6" hlink="hlink" folHlink="folHlink"/>
    </a:extraClrScheme>
    <a:extraClrScheme>
      <a:clrScheme name="Radial 2">
        <a:dk1>
          <a:srgbClr val="000000"/>
        </a:dk1>
        <a:lt1>
          <a:srgbClr val="FFFFFF"/>
        </a:lt1>
        <a:dk2>
          <a:srgbClr val="FFFFFF"/>
        </a:dk2>
        <a:lt2>
          <a:srgbClr val="817F3F"/>
        </a:lt2>
        <a:accent1>
          <a:srgbClr val="FFCC00"/>
        </a:accent1>
        <a:accent2>
          <a:srgbClr val="CC9900"/>
        </a:accent2>
        <a:accent3>
          <a:srgbClr val="FFFFFF"/>
        </a:accent3>
        <a:accent4>
          <a:srgbClr val="000000"/>
        </a:accent4>
        <a:accent5>
          <a:srgbClr val="FFE2AA"/>
        </a:accent5>
        <a:accent6>
          <a:srgbClr val="B98A00"/>
        </a:accent6>
        <a:hlink>
          <a:srgbClr val="996666"/>
        </a:hlink>
        <a:folHlink>
          <a:srgbClr val="C94503"/>
        </a:folHlink>
      </a:clrScheme>
      <a:clrMap bg1="lt1" tx1="dk1" bg2="lt2" tx2="dk2" accent1="accent1" accent2="accent2" accent3="accent3" accent4="accent4" accent5="accent5" accent6="accent6" hlink="hlink" folHlink="folHlink"/>
    </a:extraClrScheme>
    <a:extraClrScheme>
      <a:clrScheme name="Radial 3">
        <a:dk1>
          <a:srgbClr val="CC6600"/>
        </a:dk1>
        <a:lt1>
          <a:srgbClr val="FFFFFF"/>
        </a:lt1>
        <a:dk2>
          <a:srgbClr val="800000"/>
        </a:dk2>
        <a:lt2>
          <a:srgbClr val="FFFFFF"/>
        </a:lt2>
        <a:accent1>
          <a:srgbClr val="FF6600"/>
        </a:accent1>
        <a:accent2>
          <a:srgbClr val="33CCCC"/>
        </a:accent2>
        <a:accent3>
          <a:srgbClr val="C0AAAA"/>
        </a:accent3>
        <a:accent4>
          <a:srgbClr val="DADADA"/>
        </a:accent4>
        <a:accent5>
          <a:srgbClr val="FFB8AA"/>
        </a:accent5>
        <a:accent6>
          <a:srgbClr val="2DB9B9"/>
        </a:accent6>
        <a:hlink>
          <a:srgbClr val="99FF33"/>
        </a:hlink>
        <a:folHlink>
          <a:srgbClr val="CC3300"/>
        </a:folHlink>
      </a:clrScheme>
      <a:clrMap bg1="dk2" tx1="lt1" bg2="dk1" tx2="lt2" accent1="accent1" accent2="accent2" accent3="accent3" accent4="accent4" accent5="accent5" accent6="accent6" hlink="hlink" folHlink="folHlink"/>
    </a:extraClrScheme>
    <a:extraClrScheme>
      <a:clrScheme name="Radial 4">
        <a:dk1>
          <a:srgbClr val="993300"/>
        </a:dk1>
        <a:lt1>
          <a:srgbClr val="FFFFFF"/>
        </a:lt1>
        <a:dk2>
          <a:srgbClr val="431A01"/>
        </a:dk2>
        <a:lt2>
          <a:srgbClr val="FFFFFF"/>
        </a:lt2>
        <a:accent1>
          <a:srgbClr val="FFCC00"/>
        </a:accent1>
        <a:accent2>
          <a:srgbClr val="FF9966"/>
        </a:accent2>
        <a:accent3>
          <a:srgbClr val="B0ABAA"/>
        </a:accent3>
        <a:accent4>
          <a:srgbClr val="DADADA"/>
        </a:accent4>
        <a:accent5>
          <a:srgbClr val="FFE2AA"/>
        </a:accent5>
        <a:accent6>
          <a:srgbClr val="E78A5C"/>
        </a:accent6>
        <a:hlink>
          <a:srgbClr val="FF6600"/>
        </a:hlink>
        <a:folHlink>
          <a:srgbClr val="CC3300"/>
        </a:folHlink>
      </a:clrScheme>
      <a:clrMap bg1="dk2" tx1="lt1" bg2="dk1" tx2="lt2" accent1="accent1" accent2="accent2" accent3="accent3" accent4="accent4" accent5="accent5" accent6="accent6" hlink="hlink" folHlink="folHlink"/>
    </a:extraClrScheme>
    <a:extraClrScheme>
      <a:clrScheme name="Radial 5">
        <a:dk1>
          <a:srgbClr val="75878B"/>
        </a:dk1>
        <a:lt1>
          <a:srgbClr val="FFFFFF"/>
        </a:lt1>
        <a:dk2>
          <a:srgbClr val="260000"/>
        </a:dk2>
        <a:lt2>
          <a:srgbClr val="FFFFFF"/>
        </a:lt2>
        <a:accent1>
          <a:srgbClr val="0099CC"/>
        </a:accent1>
        <a:accent2>
          <a:srgbClr val="FF3300"/>
        </a:accent2>
        <a:accent3>
          <a:srgbClr val="ACAAAA"/>
        </a:accent3>
        <a:accent4>
          <a:srgbClr val="DADADA"/>
        </a:accent4>
        <a:accent5>
          <a:srgbClr val="AACAE2"/>
        </a:accent5>
        <a:accent6>
          <a:srgbClr val="E72D00"/>
        </a:accent6>
        <a:hlink>
          <a:srgbClr val="FFCC00"/>
        </a:hlink>
        <a:folHlink>
          <a:srgbClr val="CC0000"/>
        </a:folHlink>
      </a:clrScheme>
      <a:clrMap bg1="dk2" tx1="lt1" bg2="dk1" tx2="lt2" accent1="accent1" accent2="accent2" accent3="accent3" accent4="accent4" accent5="accent5" accent6="accent6" hlink="hlink" folHlink="folHlink"/>
    </a:extraClrScheme>
    <a:extraClrScheme>
      <a:clrScheme name="Radial 6">
        <a:dk1>
          <a:srgbClr val="666699"/>
        </a:dk1>
        <a:lt1>
          <a:srgbClr val="FFFFFF"/>
        </a:lt1>
        <a:dk2>
          <a:srgbClr val="000000"/>
        </a:dk2>
        <a:lt2>
          <a:srgbClr val="FFFFFF"/>
        </a:lt2>
        <a:accent1>
          <a:srgbClr val="9966FF"/>
        </a:accent1>
        <a:accent2>
          <a:srgbClr val="99CCFF"/>
        </a:accent2>
        <a:accent3>
          <a:srgbClr val="AAAAAA"/>
        </a:accent3>
        <a:accent4>
          <a:srgbClr val="DADADA"/>
        </a:accent4>
        <a:accent5>
          <a:srgbClr val="CAB8FF"/>
        </a:accent5>
        <a:accent6>
          <a:srgbClr val="8AB9E7"/>
        </a:accent6>
        <a:hlink>
          <a:srgbClr val="FFFFCC"/>
        </a:hlink>
        <a:folHlink>
          <a:srgbClr val="6600CC"/>
        </a:folHlink>
      </a:clrScheme>
      <a:clrMap bg1="dk2" tx1="lt1" bg2="dk1" tx2="lt2" accent1="accent1" accent2="accent2" accent3="accent3" accent4="accent4" accent5="accent5" accent6="accent6" hlink="hlink" folHlink="folHlink"/>
    </a:extraClrScheme>
    <a:extraClrScheme>
      <a:clrScheme name="Radial 7">
        <a:dk1>
          <a:srgbClr val="666699"/>
        </a:dk1>
        <a:lt1>
          <a:srgbClr val="FFFFFF"/>
        </a:lt1>
        <a:dk2>
          <a:srgbClr val="2A2A40"/>
        </a:dk2>
        <a:lt2>
          <a:srgbClr val="FFFFFF"/>
        </a:lt2>
        <a:accent1>
          <a:srgbClr val="006699"/>
        </a:accent1>
        <a:accent2>
          <a:srgbClr val="CC9900"/>
        </a:accent2>
        <a:accent3>
          <a:srgbClr val="ACACAF"/>
        </a:accent3>
        <a:accent4>
          <a:srgbClr val="DADADA"/>
        </a:accent4>
        <a:accent5>
          <a:srgbClr val="AAB8CA"/>
        </a:accent5>
        <a:accent6>
          <a:srgbClr val="B98A00"/>
        </a:accent6>
        <a:hlink>
          <a:srgbClr val="CC6600"/>
        </a:hlink>
        <a:folHlink>
          <a:srgbClr val="6C948A"/>
        </a:folHlink>
      </a:clrScheme>
      <a:clrMap bg1="dk2" tx1="lt1" bg2="dk1" tx2="lt2" accent1="accent1" accent2="accent2" accent3="accent3" accent4="accent4" accent5="accent5" accent6="accent6" hlink="hlink" folHlink="folHlink"/>
    </a:extraClrScheme>
    <a:extraClrScheme>
      <a:clrScheme name="Radial 8">
        <a:dk1>
          <a:srgbClr val="BECBD8"/>
        </a:dk1>
        <a:lt1>
          <a:srgbClr val="FFFFFF"/>
        </a:lt1>
        <a:dk2>
          <a:srgbClr val="2B335B"/>
        </a:dk2>
        <a:lt2>
          <a:srgbClr val="FFFFFF"/>
        </a:lt2>
        <a:accent1>
          <a:srgbClr val="0099CC"/>
        </a:accent1>
        <a:accent2>
          <a:srgbClr val="B5DBE3"/>
        </a:accent2>
        <a:accent3>
          <a:srgbClr val="ACADB5"/>
        </a:accent3>
        <a:accent4>
          <a:srgbClr val="DADADA"/>
        </a:accent4>
        <a:accent5>
          <a:srgbClr val="AACAE2"/>
        </a:accent5>
        <a:accent6>
          <a:srgbClr val="A4C6CE"/>
        </a:accent6>
        <a:hlink>
          <a:srgbClr val="FFCC00"/>
        </a:hlink>
        <a:folHlink>
          <a:srgbClr val="58648C"/>
        </a:folHlink>
      </a:clrScheme>
      <a:clrMap bg1="dk2" tx1="lt1" bg2="dk1" tx2="lt2" accent1="accent1" accent2="accent2" accent3="accent3" accent4="accent4" accent5="accent5" accent6="accent6" hlink="hlink" folHlink="folHlink"/>
    </a:extraClrScheme>
    <a:extraClrScheme>
      <a:clrScheme name="Radial 9">
        <a:dk1>
          <a:srgbClr val="3333FF"/>
        </a:dk1>
        <a:lt1>
          <a:srgbClr val="FFFFFF"/>
        </a:lt1>
        <a:dk2>
          <a:srgbClr val="000099"/>
        </a:dk2>
        <a:lt2>
          <a:srgbClr val="FFFFFF"/>
        </a:lt2>
        <a:accent1>
          <a:srgbClr val="339966"/>
        </a:accent1>
        <a:accent2>
          <a:srgbClr val="9999FF"/>
        </a:accent2>
        <a:accent3>
          <a:srgbClr val="AAAACA"/>
        </a:accent3>
        <a:accent4>
          <a:srgbClr val="DADADA"/>
        </a:accent4>
        <a:accent5>
          <a:srgbClr val="ADCAB8"/>
        </a:accent5>
        <a:accent6>
          <a:srgbClr val="8A8AE7"/>
        </a:accent6>
        <a:hlink>
          <a:srgbClr val="FFFF99"/>
        </a:hlink>
        <a:folHlink>
          <a:srgbClr val="17A0D1"/>
        </a:folHlink>
      </a:clrScheme>
      <a:clrMap bg1="dk2" tx1="lt1" bg2="dk1" tx2="lt2" accent1="accent1" accent2="accent2" accent3="accent3" accent4="accent4" accent5="accent5" accent6="accent6" hlink="hlink" folHlink="folHlink"/>
    </a:extraClrScheme>
    <a:extraClrScheme>
      <a:clrScheme name="Radial 10">
        <a:dk1>
          <a:srgbClr val="808000"/>
        </a:dk1>
        <a:lt1>
          <a:srgbClr val="FFFFFF"/>
        </a:lt1>
        <a:dk2>
          <a:srgbClr val="354418"/>
        </a:dk2>
        <a:lt2>
          <a:srgbClr val="FFFFFF"/>
        </a:lt2>
        <a:accent1>
          <a:srgbClr val="60897C"/>
        </a:accent1>
        <a:accent2>
          <a:srgbClr val="99CC00"/>
        </a:accent2>
        <a:accent3>
          <a:srgbClr val="AEB0AB"/>
        </a:accent3>
        <a:accent4>
          <a:srgbClr val="DADADA"/>
        </a:accent4>
        <a:accent5>
          <a:srgbClr val="B6C4BF"/>
        </a:accent5>
        <a:accent6>
          <a:srgbClr val="8AB900"/>
        </a:accent6>
        <a:hlink>
          <a:srgbClr val="CCCC00"/>
        </a:hlink>
        <a:folHlink>
          <a:srgbClr val="6699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Radial</Template>
  <TotalTime>4948</TotalTime>
  <Words>2110</Words>
  <Application>Microsoft Office PowerPoint</Application>
  <PresentationFormat>Presentación en pantalla (4:3)</PresentationFormat>
  <Paragraphs>295</Paragraphs>
  <Slides>25</Slides>
  <Notes>18</Notes>
  <HiddenSlides>0</HiddenSlides>
  <MMClips>0</MMClips>
  <ScaleCrop>false</ScaleCrop>
  <HeadingPairs>
    <vt:vector size="6" baseType="variant">
      <vt:variant>
        <vt:lpstr>Fuentes usadas</vt:lpstr>
      </vt:variant>
      <vt:variant>
        <vt:i4>10</vt:i4>
      </vt:variant>
      <vt:variant>
        <vt:lpstr>Tema</vt:lpstr>
      </vt:variant>
      <vt:variant>
        <vt:i4>4</vt:i4>
      </vt:variant>
      <vt:variant>
        <vt:lpstr>Títulos de diapositiva</vt:lpstr>
      </vt:variant>
      <vt:variant>
        <vt:i4>25</vt:i4>
      </vt:variant>
    </vt:vector>
  </HeadingPairs>
  <TitlesOfParts>
    <vt:vector size="39" baseType="lpstr">
      <vt:lpstr>굴림</vt:lpstr>
      <vt:lpstr>Arial</vt:lpstr>
      <vt:lpstr>Arial</vt:lpstr>
      <vt:lpstr>Arial Black</vt:lpstr>
      <vt:lpstr>Calibri</vt:lpstr>
      <vt:lpstr>Calibri Light</vt:lpstr>
      <vt:lpstr>Courier New</vt:lpstr>
      <vt:lpstr>Times New Roman</vt:lpstr>
      <vt:lpstr>Verdana</vt:lpstr>
      <vt:lpstr>Wingdings</vt:lpstr>
      <vt:lpstr>Radial</vt:lpstr>
      <vt:lpstr>Tema de Office</vt:lpstr>
      <vt:lpstr>2_Tema de Office</vt:lpstr>
      <vt:lpstr>1_Tema de Office</vt:lpstr>
      <vt:lpstr>The Spanish Nuclear Fission Technology Platform CEIDEN: an example of networking in R&amp;D, Education&amp;Training and Knowledge Management</vt:lpstr>
      <vt:lpstr>What is CEIDEN? </vt:lpstr>
      <vt:lpstr>VISION of CEIDEN Technology Platform</vt:lpstr>
      <vt:lpstr>CEIDEN ORGANIZATION</vt:lpstr>
      <vt:lpstr>STRATEGIC AGENDA</vt:lpstr>
      <vt:lpstr>MATERIALS DEGRADATION</vt:lpstr>
      <vt:lpstr>NUCLEAR FUEL</vt:lpstr>
      <vt:lpstr>RADIATION PROTECTION AND DOSIMETRY</vt:lpstr>
      <vt:lpstr>NEW NUCLEAR PROJECTS</vt:lpstr>
      <vt:lpstr>CROSS-CUTTING TOPICS (1/2)</vt:lpstr>
      <vt:lpstr>Presentación de PowerPoint</vt:lpstr>
      <vt:lpstr> NATIONAL R&amp;D BUDGET</vt:lpstr>
      <vt:lpstr>CONCLUSIONS</vt:lpstr>
      <vt:lpstr>Presentación de PowerPoint</vt:lpstr>
      <vt:lpstr>what is CEIDEN F+?    </vt:lpstr>
      <vt:lpstr>evolution of F+ </vt:lpstr>
      <vt:lpstr>Presentación de PowerPoint</vt:lpstr>
      <vt:lpstr>  F+ international networking</vt:lpstr>
      <vt:lpstr>F+ objectives</vt:lpstr>
      <vt:lpstr>Presentación de PowerPoint</vt:lpstr>
      <vt:lpstr>KEEP (Knowledge Exchange, Elicitation &amp; Preservation)</vt:lpstr>
      <vt:lpstr>General Objective</vt:lpstr>
      <vt:lpstr>KEEP. Agenda (1/2)</vt:lpstr>
      <vt:lpstr>KEEP. Agenda (2/2)</vt:lpstr>
      <vt:lpstr>Thanks for your Attention</vt:lpstr>
    </vt:vector>
  </TitlesOfParts>
  <Company>Endesa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Carmena Servert, Jose Pio</dc:creator>
  <cp:lastModifiedBy>ENCINAS CEREZO DIEGO</cp:lastModifiedBy>
  <cp:revision>374</cp:revision>
  <cp:lastPrinted>2015-06-02T09:54:05Z</cp:lastPrinted>
  <dcterms:created xsi:type="dcterms:W3CDTF">2008-11-11T12:24:26Z</dcterms:created>
  <dcterms:modified xsi:type="dcterms:W3CDTF">2015-10-27T11:01:25Z</dcterms:modified>
</cp:coreProperties>
</file>