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756" r:id="rId1"/>
  </p:sldMasterIdLst>
  <p:notesMasterIdLst>
    <p:notesMasterId r:id="rId16"/>
  </p:notesMasterIdLst>
  <p:handoutMasterIdLst>
    <p:handoutMasterId r:id="rId17"/>
  </p:handoutMasterIdLst>
  <p:sldIdLst>
    <p:sldId id="414" r:id="rId2"/>
    <p:sldId id="415" r:id="rId3"/>
    <p:sldId id="416" r:id="rId4"/>
    <p:sldId id="417" r:id="rId5"/>
    <p:sldId id="428" r:id="rId6"/>
    <p:sldId id="419" r:id="rId7"/>
    <p:sldId id="420" r:id="rId8"/>
    <p:sldId id="421" r:id="rId9"/>
    <p:sldId id="422" r:id="rId10"/>
    <p:sldId id="423" r:id="rId11"/>
    <p:sldId id="424" r:id="rId12"/>
    <p:sldId id="425" r:id="rId13"/>
    <p:sldId id="426" r:id="rId14"/>
    <p:sldId id="427" r:id="rId15"/>
  </p:sldIdLst>
  <p:sldSz cx="9144000" cy="6858000" type="letter"/>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y" initials="" lastIdx="1" clrIdx="0"/>
  <p:cmAuthor id="1" name="K-ABE" initials="K"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FF"/>
    <a:srgbClr val="000066"/>
    <a:srgbClr val="CC0066"/>
    <a:srgbClr val="0000CC"/>
    <a:srgbClr val="0000FF"/>
    <a:srgbClr val="0066FF"/>
    <a:srgbClr val="000099"/>
    <a:srgbClr val="FF0000"/>
    <a:srgbClr val="A50021"/>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94" autoAdjust="0"/>
    <p:restoredTop sz="94633" autoAdjust="0"/>
  </p:normalViewPr>
  <p:slideViewPr>
    <p:cSldViewPr>
      <p:cViewPr varScale="1">
        <p:scale>
          <a:sx n="107" d="100"/>
          <a:sy n="107" d="100"/>
        </p:scale>
        <p:origin x="-96" y="-138"/>
      </p:cViewPr>
      <p:guideLst>
        <p:guide orient="horz" pos="2160"/>
        <p:guide pos="2880"/>
      </p:guideLst>
    </p:cSldViewPr>
  </p:slideViewPr>
  <p:outlineViewPr>
    <p:cViewPr>
      <p:scale>
        <a:sx n="33" d="100"/>
        <a:sy n="33" d="100"/>
      </p:scale>
      <p:origin x="0" y="1642"/>
    </p:cViewPr>
  </p:outlineViewPr>
  <p:notesTextViewPr>
    <p:cViewPr>
      <p:scale>
        <a:sx n="100" d="100"/>
        <a:sy n="100" d="100"/>
      </p:scale>
      <p:origin x="0" y="0"/>
    </p:cViewPr>
  </p:notesTextViewPr>
  <p:sorterViewPr>
    <p:cViewPr>
      <p:scale>
        <a:sx n="100" d="100"/>
        <a:sy n="100" d="100"/>
      </p:scale>
      <p:origin x="0" y="3888"/>
    </p:cViewPr>
  </p:sorterViewPr>
  <p:notesViewPr>
    <p:cSldViewPr>
      <p:cViewPr varScale="1">
        <p:scale>
          <a:sx n="52" d="100"/>
          <a:sy n="52" d="100"/>
        </p:scale>
        <p:origin x="-2892" y="-102"/>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2919302" cy="493237"/>
          </a:xfrm>
          <a:prstGeom prst="rect">
            <a:avLst/>
          </a:prstGeom>
        </p:spPr>
        <p:txBody>
          <a:bodyPr vert="horz" lIns="90727" tIns="45363" rIns="90727" bIns="45363" rtlCol="0"/>
          <a:lstStyle>
            <a:lvl1pPr algn="l" fontAlgn="auto">
              <a:spcBef>
                <a:spcPts val="0"/>
              </a:spcBef>
              <a:spcAft>
                <a:spcPts val="0"/>
              </a:spcAft>
              <a:defRPr sz="1200">
                <a:latin typeface="+mn-lt"/>
                <a:ea typeface="+mn-ea"/>
              </a:defRPr>
            </a:lvl1pPr>
          </a:lstStyle>
          <a:p>
            <a:pPr>
              <a:defRPr/>
            </a:pPr>
            <a:endParaRPr lang="ja-JP" altLang="en-US" dirty="0"/>
          </a:p>
        </p:txBody>
      </p:sp>
      <p:sp>
        <p:nvSpPr>
          <p:cNvPr id="3" name="日付プレースホルダー 2"/>
          <p:cNvSpPr>
            <a:spLocks noGrp="1"/>
          </p:cNvSpPr>
          <p:nvPr>
            <p:ph type="dt" sz="quarter" idx="1"/>
          </p:nvPr>
        </p:nvSpPr>
        <p:spPr>
          <a:xfrm>
            <a:off x="3814892" y="2"/>
            <a:ext cx="2919302" cy="493237"/>
          </a:xfrm>
          <a:prstGeom prst="rect">
            <a:avLst/>
          </a:prstGeom>
        </p:spPr>
        <p:txBody>
          <a:bodyPr vert="horz" lIns="90727" tIns="45363" rIns="90727" bIns="45363" rtlCol="0"/>
          <a:lstStyle>
            <a:lvl1pPr algn="r" fontAlgn="auto">
              <a:spcBef>
                <a:spcPts val="0"/>
              </a:spcBef>
              <a:spcAft>
                <a:spcPts val="0"/>
              </a:spcAft>
              <a:defRPr sz="1200" smtClean="0">
                <a:latin typeface="+mn-lt"/>
                <a:ea typeface="+mn-ea"/>
              </a:defRPr>
            </a:lvl1pPr>
          </a:lstStyle>
          <a:p>
            <a:pPr>
              <a:defRPr/>
            </a:pPr>
            <a:fld id="{2D9C35F6-66B5-4993-B6A4-7589E7ADA755}" type="datetimeFigureOut">
              <a:rPr lang="ja-JP" altLang="en-US"/>
              <a:pPr>
                <a:defRPr/>
              </a:pPr>
              <a:t>2015/10/22</a:t>
            </a:fld>
            <a:endParaRPr lang="ja-JP" altLang="en-US" dirty="0"/>
          </a:p>
        </p:txBody>
      </p:sp>
      <p:sp>
        <p:nvSpPr>
          <p:cNvPr id="4" name="フッター プレースホルダー 3"/>
          <p:cNvSpPr>
            <a:spLocks noGrp="1"/>
          </p:cNvSpPr>
          <p:nvPr>
            <p:ph type="ftr" sz="quarter" idx="2"/>
          </p:nvPr>
        </p:nvSpPr>
        <p:spPr>
          <a:xfrm>
            <a:off x="2" y="9371502"/>
            <a:ext cx="2919302" cy="493236"/>
          </a:xfrm>
          <a:prstGeom prst="rect">
            <a:avLst/>
          </a:prstGeom>
        </p:spPr>
        <p:txBody>
          <a:bodyPr vert="horz" lIns="90727" tIns="45363" rIns="90727" bIns="45363" rtlCol="0" anchor="b"/>
          <a:lstStyle>
            <a:lvl1pPr algn="l" fontAlgn="auto">
              <a:spcBef>
                <a:spcPts val="0"/>
              </a:spcBef>
              <a:spcAft>
                <a:spcPts val="0"/>
              </a:spcAft>
              <a:defRPr sz="1200">
                <a:latin typeface="+mn-lt"/>
                <a:ea typeface="+mn-ea"/>
              </a:defRPr>
            </a:lvl1pPr>
          </a:lstStyle>
          <a:p>
            <a:pPr>
              <a:defRPr/>
            </a:pPr>
            <a:endParaRPr lang="ja-JP" altLang="en-US" dirty="0"/>
          </a:p>
        </p:txBody>
      </p:sp>
      <p:sp>
        <p:nvSpPr>
          <p:cNvPr id="5" name="スライド番号プレースホルダー 4"/>
          <p:cNvSpPr>
            <a:spLocks noGrp="1"/>
          </p:cNvSpPr>
          <p:nvPr>
            <p:ph type="sldNum" sz="quarter" idx="3"/>
          </p:nvPr>
        </p:nvSpPr>
        <p:spPr>
          <a:xfrm>
            <a:off x="3814892" y="9371502"/>
            <a:ext cx="2919302" cy="493236"/>
          </a:xfrm>
          <a:prstGeom prst="rect">
            <a:avLst/>
          </a:prstGeom>
        </p:spPr>
        <p:txBody>
          <a:bodyPr vert="horz" lIns="90727" tIns="45363" rIns="90727" bIns="45363" rtlCol="0" anchor="b"/>
          <a:lstStyle>
            <a:lvl1pPr algn="r" fontAlgn="auto">
              <a:spcBef>
                <a:spcPts val="0"/>
              </a:spcBef>
              <a:spcAft>
                <a:spcPts val="0"/>
              </a:spcAft>
              <a:defRPr sz="1200" smtClean="0">
                <a:latin typeface="+mn-lt"/>
                <a:ea typeface="+mn-ea"/>
              </a:defRPr>
            </a:lvl1pPr>
          </a:lstStyle>
          <a:p>
            <a:pPr>
              <a:defRPr/>
            </a:pPr>
            <a:fld id="{C1379949-C3DB-4AED-9997-E78897BD35EA}" type="slidenum">
              <a:rPr lang="ja-JP" altLang="en-US"/>
              <a:pPr>
                <a:defRPr/>
              </a:pPr>
              <a:t>‹Nº›</a:t>
            </a:fld>
            <a:endParaRPr lang="ja-JP" altLang="en-US" dirty="0"/>
          </a:p>
        </p:txBody>
      </p:sp>
    </p:spTree>
    <p:extLst>
      <p:ext uri="{BB962C8B-B14F-4D97-AF65-F5344CB8AC3E}">
        <p14:creationId xmlns:p14="http://schemas.microsoft.com/office/powerpoint/2010/main" val="20837773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2919302" cy="493237"/>
          </a:xfrm>
          <a:prstGeom prst="rect">
            <a:avLst/>
          </a:prstGeom>
        </p:spPr>
        <p:txBody>
          <a:bodyPr vert="horz" lIns="90727" tIns="45363" rIns="90727" bIns="45363" rtlCol="0"/>
          <a:lstStyle>
            <a:lvl1pPr algn="l" fontAlgn="auto">
              <a:spcBef>
                <a:spcPts val="0"/>
              </a:spcBef>
              <a:spcAft>
                <a:spcPts val="0"/>
              </a:spcAft>
              <a:defRPr sz="1200">
                <a:latin typeface="+mn-lt"/>
                <a:ea typeface="+mn-ea"/>
              </a:defRPr>
            </a:lvl1pPr>
          </a:lstStyle>
          <a:p>
            <a:pPr>
              <a:defRPr/>
            </a:pPr>
            <a:endParaRPr lang="ja-JP" altLang="en-US" dirty="0"/>
          </a:p>
        </p:txBody>
      </p:sp>
      <p:sp>
        <p:nvSpPr>
          <p:cNvPr id="3" name="日付プレースホルダー 2"/>
          <p:cNvSpPr>
            <a:spLocks noGrp="1"/>
          </p:cNvSpPr>
          <p:nvPr>
            <p:ph type="dt" idx="1"/>
          </p:nvPr>
        </p:nvSpPr>
        <p:spPr>
          <a:xfrm>
            <a:off x="3814892" y="2"/>
            <a:ext cx="2919302" cy="493237"/>
          </a:xfrm>
          <a:prstGeom prst="rect">
            <a:avLst/>
          </a:prstGeom>
        </p:spPr>
        <p:txBody>
          <a:bodyPr vert="horz" lIns="90727" tIns="45363" rIns="90727" bIns="45363" rtlCol="0"/>
          <a:lstStyle>
            <a:lvl1pPr algn="r" fontAlgn="auto">
              <a:spcBef>
                <a:spcPts val="0"/>
              </a:spcBef>
              <a:spcAft>
                <a:spcPts val="0"/>
              </a:spcAft>
              <a:defRPr sz="1200" smtClean="0">
                <a:latin typeface="+mn-lt"/>
                <a:ea typeface="+mn-ea"/>
              </a:defRPr>
            </a:lvl1pPr>
          </a:lstStyle>
          <a:p>
            <a:pPr>
              <a:defRPr/>
            </a:pPr>
            <a:fld id="{9E301A7A-3FA7-4784-A9CB-AF94B81724EE}" type="datetimeFigureOut">
              <a:rPr lang="ja-JP" altLang="en-US"/>
              <a:pPr>
                <a:defRPr/>
              </a:pPr>
              <a:t>2015/10/22</a:t>
            </a:fld>
            <a:endParaRPr lang="ja-JP" altLang="en-US" dirty="0"/>
          </a:p>
        </p:txBody>
      </p:sp>
      <p:sp>
        <p:nvSpPr>
          <p:cNvPr id="4" name="スライド イメージ プレースホルダー 3"/>
          <p:cNvSpPr>
            <a:spLocks noGrp="1" noRot="1" noChangeAspect="1"/>
          </p:cNvSpPr>
          <p:nvPr>
            <p:ph type="sldImg" idx="2"/>
          </p:nvPr>
        </p:nvSpPr>
        <p:spPr>
          <a:xfrm>
            <a:off x="903288" y="741363"/>
            <a:ext cx="4929187" cy="3698875"/>
          </a:xfrm>
          <a:prstGeom prst="rect">
            <a:avLst/>
          </a:prstGeom>
          <a:noFill/>
          <a:ln w="12700">
            <a:solidFill>
              <a:prstClr val="black"/>
            </a:solidFill>
          </a:ln>
        </p:spPr>
        <p:txBody>
          <a:bodyPr vert="horz" lIns="90727" tIns="45363" rIns="90727" bIns="45363" rtlCol="0" anchor="ctr"/>
          <a:lstStyle/>
          <a:p>
            <a:pPr lvl="0"/>
            <a:endParaRPr lang="ja-JP" altLang="en-US" noProof="0" dirty="0"/>
          </a:p>
        </p:txBody>
      </p:sp>
      <p:sp>
        <p:nvSpPr>
          <p:cNvPr id="5" name="ノート プレースホルダー 4"/>
          <p:cNvSpPr>
            <a:spLocks noGrp="1"/>
          </p:cNvSpPr>
          <p:nvPr>
            <p:ph type="body" sz="quarter" idx="3"/>
          </p:nvPr>
        </p:nvSpPr>
        <p:spPr>
          <a:xfrm>
            <a:off x="674051" y="4686538"/>
            <a:ext cx="5387666" cy="4439132"/>
          </a:xfrm>
          <a:prstGeom prst="rect">
            <a:avLst/>
          </a:prstGeom>
        </p:spPr>
        <p:txBody>
          <a:bodyPr vert="horz" lIns="90727" tIns="45363" rIns="90727" bIns="45363" rtlCol="0"/>
          <a:lstStyle/>
          <a:p>
            <a:pPr lvl="0"/>
            <a:r>
              <a:rPr lang="ja-JP" altLang="en-US" noProof="0" smtClean="0"/>
              <a:t>マスター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ー 5"/>
          <p:cNvSpPr>
            <a:spLocks noGrp="1"/>
          </p:cNvSpPr>
          <p:nvPr>
            <p:ph type="ftr" sz="quarter" idx="4"/>
          </p:nvPr>
        </p:nvSpPr>
        <p:spPr>
          <a:xfrm>
            <a:off x="2" y="9371502"/>
            <a:ext cx="2919302" cy="493236"/>
          </a:xfrm>
          <a:prstGeom prst="rect">
            <a:avLst/>
          </a:prstGeom>
        </p:spPr>
        <p:txBody>
          <a:bodyPr vert="horz" lIns="90727" tIns="45363" rIns="90727" bIns="45363" rtlCol="0" anchor="b"/>
          <a:lstStyle>
            <a:lvl1pPr algn="l" fontAlgn="auto">
              <a:spcBef>
                <a:spcPts val="0"/>
              </a:spcBef>
              <a:spcAft>
                <a:spcPts val="0"/>
              </a:spcAft>
              <a:defRPr sz="1200">
                <a:latin typeface="+mn-lt"/>
                <a:ea typeface="+mn-ea"/>
              </a:defRPr>
            </a:lvl1pPr>
          </a:lstStyle>
          <a:p>
            <a:pPr>
              <a:defRPr/>
            </a:pPr>
            <a:endParaRPr lang="ja-JP" altLang="en-US" dirty="0"/>
          </a:p>
        </p:txBody>
      </p:sp>
      <p:sp>
        <p:nvSpPr>
          <p:cNvPr id="7" name="スライド番号プレースホルダー 6"/>
          <p:cNvSpPr>
            <a:spLocks noGrp="1"/>
          </p:cNvSpPr>
          <p:nvPr>
            <p:ph type="sldNum" sz="quarter" idx="5"/>
          </p:nvPr>
        </p:nvSpPr>
        <p:spPr>
          <a:xfrm>
            <a:off x="3814892" y="9371502"/>
            <a:ext cx="2919302" cy="493236"/>
          </a:xfrm>
          <a:prstGeom prst="rect">
            <a:avLst/>
          </a:prstGeom>
        </p:spPr>
        <p:txBody>
          <a:bodyPr vert="horz" lIns="90727" tIns="45363" rIns="90727" bIns="45363" rtlCol="0" anchor="b"/>
          <a:lstStyle>
            <a:lvl1pPr algn="r" fontAlgn="auto">
              <a:spcBef>
                <a:spcPts val="0"/>
              </a:spcBef>
              <a:spcAft>
                <a:spcPts val="0"/>
              </a:spcAft>
              <a:defRPr sz="1200" smtClean="0">
                <a:latin typeface="+mn-lt"/>
                <a:ea typeface="+mn-ea"/>
              </a:defRPr>
            </a:lvl1pPr>
          </a:lstStyle>
          <a:p>
            <a:pPr>
              <a:defRPr/>
            </a:pPr>
            <a:fld id="{80B926D9-AA5E-4563-B6C1-0099FCA284C8}" type="slidenum">
              <a:rPr lang="ja-JP" altLang="en-US"/>
              <a:pPr>
                <a:defRPr/>
              </a:pPr>
              <a:t>‹Nº›</a:t>
            </a:fld>
            <a:endParaRPr lang="ja-JP" altLang="en-US" dirty="0"/>
          </a:p>
        </p:txBody>
      </p:sp>
    </p:spTree>
    <p:extLst>
      <p:ext uri="{BB962C8B-B14F-4D97-AF65-F5344CB8AC3E}">
        <p14:creationId xmlns:p14="http://schemas.microsoft.com/office/powerpoint/2010/main" val="7594175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mn-lt"/>
        <a:ea typeface="+mn-ea"/>
        <a:cs typeface="+mn-cs"/>
      </a:defRPr>
    </a:lvl1pPr>
    <a:lvl2pPr marL="457200" algn="l" rtl="0" fontAlgn="base">
      <a:spcBef>
        <a:spcPct val="30000"/>
      </a:spcBef>
      <a:spcAft>
        <a:spcPct val="0"/>
      </a:spcAft>
      <a:defRPr kumimoji="1" sz="1200" kern="1200">
        <a:solidFill>
          <a:schemeClr val="tx1"/>
        </a:solidFill>
        <a:latin typeface="+mn-lt"/>
        <a:ea typeface="+mn-ea"/>
        <a:cs typeface="+mn-cs"/>
      </a:defRPr>
    </a:lvl2pPr>
    <a:lvl3pPr marL="914400" algn="l" rtl="0" fontAlgn="base">
      <a:spcBef>
        <a:spcPct val="30000"/>
      </a:spcBef>
      <a:spcAft>
        <a:spcPct val="0"/>
      </a:spcAft>
      <a:defRPr kumimoji="1" sz="1200" kern="1200">
        <a:solidFill>
          <a:schemeClr val="tx1"/>
        </a:solidFill>
        <a:latin typeface="+mn-lt"/>
        <a:ea typeface="+mn-ea"/>
        <a:cs typeface="+mn-cs"/>
      </a:defRPr>
    </a:lvl3pPr>
    <a:lvl4pPr marL="1371600" algn="l" rtl="0" fontAlgn="base">
      <a:spcBef>
        <a:spcPct val="30000"/>
      </a:spcBef>
      <a:spcAft>
        <a:spcPct val="0"/>
      </a:spcAft>
      <a:defRPr kumimoji="1" sz="1200" kern="1200">
        <a:solidFill>
          <a:schemeClr val="tx1"/>
        </a:solidFill>
        <a:latin typeface="+mn-lt"/>
        <a:ea typeface="+mn-ea"/>
        <a:cs typeface="+mn-cs"/>
      </a:defRPr>
    </a:lvl4pPr>
    <a:lvl5pPr marL="1828800" algn="l" rtl="0" fontAlgn="base">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スライド イメージ プレースホルダ 1"/>
          <p:cNvSpPr>
            <a:spLocks noGrp="1" noRot="1" noChangeAspect="1" noTextEdit="1"/>
          </p:cNvSpPr>
          <p:nvPr>
            <p:ph type="sldImg"/>
          </p:nvPr>
        </p:nvSpPr>
        <p:spPr bwMode="auto">
          <a:xfrm>
            <a:off x="904875" y="741363"/>
            <a:ext cx="4927600" cy="3697287"/>
          </a:xfrm>
          <a:noFill/>
          <a:ln>
            <a:solidFill>
              <a:srgbClr val="000000"/>
            </a:solidFill>
            <a:miter lim="800000"/>
            <a:headEnd/>
            <a:tailEnd/>
          </a:ln>
        </p:spPr>
      </p:sp>
      <p:sp>
        <p:nvSpPr>
          <p:cNvPr id="8194"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ja-JP" altLang="en-US" dirty="0" smtClean="0"/>
          </a:p>
        </p:txBody>
      </p:sp>
      <p:sp>
        <p:nvSpPr>
          <p:cNvPr id="8195" name="スライド番号プレースホル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36056" fontAlgn="base">
              <a:spcBef>
                <a:spcPct val="0"/>
              </a:spcBef>
              <a:spcAft>
                <a:spcPct val="0"/>
              </a:spcAft>
            </a:pPr>
            <a:fld id="{B55F9A96-8D4D-4B51-B53F-7F9637C191A1}" type="slidenum">
              <a:rPr lang="ja-JP" altLang="en-US">
                <a:solidFill>
                  <a:srgbClr val="000000"/>
                </a:solidFill>
              </a:rPr>
              <a:pPr defTabSz="936056" fontAlgn="base">
                <a:spcBef>
                  <a:spcPct val="0"/>
                </a:spcBef>
                <a:spcAft>
                  <a:spcPct val="0"/>
                </a:spcAft>
              </a:pPr>
              <a:t>0</a:t>
            </a:fld>
            <a:endParaRPr lang="en-US" altLang="ja-JP" dirty="0">
              <a:solidFill>
                <a:srgbClr val="000000"/>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スライド イメージ プレースホルダ 1"/>
          <p:cNvSpPr>
            <a:spLocks noGrp="1" noRot="1" noChangeAspect="1" noTextEdit="1"/>
          </p:cNvSpPr>
          <p:nvPr>
            <p:ph type="sldImg"/>
          </p:nvPr>
        </p:nvSpPr>
        <p:spPr bwMode="auto">
          <a:xfrm>
            <a:off x="904875" y="741363"/>
            <a:ext cx="4927600" cy="3697287"/>
          </a:xfrm>
          <a:noFill/>
          <a:ln>
            <a:solidFill>
              <a:srgbClr val="000000"/>
            </a:solidFill>
            <a:miter lim="800000"/>
            <a:headEnd/>
            <a:tailEnd/>
          </a:ln>
        </p:spPr>
      </p:sp>
      <p:sp>
        <p:nvSpPr>
          <p:cNvPr id="8194"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ja-JP" altLang="en-US" dirty="0" smtClean="0"/>
          </a:p>
        </p:txBody>
      </p:sp>
      <p:sp>
        <p:nvSpPr>
          <p:cNvPr id="8195" name="スライド番号プレースホル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36056"/>
            <a:fld id="{B55F9A96-8D4D-4B51-B53F-7F9637C191A1}" type="slidenum">
              <a:rPr lang="ja-JP" altLang="en-US">
                <a:solidFill>
                  <a:srgbClr val="000000"/>
                </a:solidFill>
              </a:rPr>
              <a:pPr defTabSz="936056"/>
              <a:t>9</a:t>
            </a:fld>
            <a:endParaRPr lang="en-US" altLang="ja-JP" dirty="0">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スライド イメージ プレースホルダ 1"/>
          <p:cNvSpPr>
            <a:spLocks noGrp="1" noRot="1" noChangeAspect="1" noTextEdit="1"/>
          </p:cNvSpPr>
          <p:nvPr>
            <p:ph type="sldImg"/>
          </p:nvPr>
        </p:nvSpPr>
        <p:spPr bwMode="auto">
          <a:xfrm>
            <a:off x="904875" y="741363"/>
            <a:ext cx="4927600" cy="3697287"/>
          </a:xfrm>
          <a:noFill/>
          <a:ln>
            <a:solidFill>
              <a:srgbClr val="000000"/>
            </a:solidFill>
            <a:miter lim="800000"/>
            <a:headEnd/>
            <a:tailEnd/>
          </a:ln>
        </p:spPr>
      </p:sp>
      <p:sp>
        <p:nvSpPr>
          <p:cNvPr id="8194"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ja-JP" altLang="en-US" dirty="0" smtClean="0"/>
          </a:p>
        </p:txBody>
      </p:sp>
      <p:sp>
        <p:nvSpPr>
          <p:cNvPr id="8195" name="スライド番号プレースホル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36056" fontAlgn="base">
              <a:spcBef>
                <a:spcPct val="0"/>
              </a:spcBef>
              <a:spcAft>
                <a:spcPct val="0"/>
              </a:spcAft>
            </a:pPr>
            <a:fld id="{B55F9A96-8D4D-4B51-B53F-7F9637C191A1}" type="slidenum">
              <a:rPr lang="ja-JP" altLang="en-US">
                <a:solidFill>
                  <a:srgbClr val="000000"/>
                </a:solidFill>
              </a:rPr>
              <a:pPr defTabSz="936056" fontAlgn="base">
                <a:spcBef>
                  <a:spcPct val="0"/>
                </a:spcBef>
                <a:spcAft>
                  <a:spcPct val="0"/>
                </a:spcAft>
              </a:pPr>
              <a:t>10</a:t>
            </a:fld>
            <a:endParaRPr lang="en-US" altLang="ja-JP" dirty="0">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スライド イメージ プレースホルダ 1"/>
          <p:cNvSpPr>
            <a:spLocks noGrp="1" noRot="1" noChangeAspect="1" noTextEdit="1"/>
          </p:cNvSpPr>
          <p:nvPr>
            <p:ph type="sldImg"/>
          </p:nvPr>
        </p:nvSpPr>
        <p:spPr bwMode="auto">
          <a:xfrm>
            <a:off x="904875" y="741363"/>
            <a:ext cx="4927600" cy="36972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3059" name="ノート プレースホル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ja-JP" altLang="en-US" dirty="0" smtClean="0"/>
          </a:p>
        </p:txBody>
      </p:sp>
      <p:sp>
        <p:nvSpPr>
          <p:cNvPr id="173060" name="スライド番号プレースホル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35038" eaLnBrk="0" hangingPunct="0">
              <a:defRPr kumimoji="1">
                <a:solidFill>
                  <a:schemeClr val="tx1"/>
                </a:solidFill>
                <a:latin typeface="Arial" pitchFamily="34" charset="0"/>
                <a:ea typeface="ＭＳ Ｐゴシック" pitchFamily="50" charset="-128"/>
              </a:defRPr>
            </a:lvl1pPr>
            <a:lvl2pPr marL="742950" indent="-285750" defTabSz="935038" eaLnBrk="0" hangingPunct="0">
              <a:defRPr kumimoji="1">
                <a:solidFill>
                  <a:schemeClr val="tx1"/>
                </a:solidFill>
                <a:latin typeface="Arial" pitchFamily="34" charset="0"/>
                <a:ea typeface="ＭＳ Ｐゴシック" pitchFamily="50" charset="-128"/>
              </a:defRPr>
            </a:lvl2pPr>
            <a:lvl3pPr marL="1143000" indent="-228600" defTabSz="935038" eaLnBrk="0" hangingPunct="0">
              <a:defRPr kumimoji="1">
                <a:solidFill>
                  <a:schemeClr val="tx1"/>
                </a:solidFill>
                <a:latin typeface="Arial" pitchFamily="34" charset="0"/>
                <a:ea typeface="ＭＳ Ｐゴシック" pitchFamily="50" charset="-128"/>
              </a:defRPr>
            </a:lvl3pPr>
            <a:lvl4pPr marL="1600200" indent="-228600" defTabSz="935038" eaLnBrk="0" hangingPunct="0">
              <a:defRPr kumimoji="1">
                <a:solidFill>
                  <a:schemeClr val="tx1"/>
                </a:solidFill>
                <a:latin typeface="Arial" pitchFamily="34" charset="0"/>
                <a:ea typeface="ＭＳ Ｐゴシック" pitchFamily="50" charset="-128"/>
              </a:defRPr>
            </a:lvl4pPr>
            <a:lvl5pPr marL="2057400" indent="-228600" defTabSz="935038" eaLnBrk="0" hangingPunct="0">
              <a:defRPr kumimoji="1">
                <a:solidFill>
                  <a:schemeClr val="tx1"/>
                </a:solidFill>
                <a:latin typeface="Arial" pitchFamily="34" charset="0"/>
                <a:ea typeface="ＭＳ Ｐゴシック" pitchFamily="50" charset="-128"/>
              </a:defRPr>
            </a:lvl5pPr>
            <a:lvl6pPr marL="2514600" indent="-228600" defTabSz="935038"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935038"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935038"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935038"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fld id="{E732F3FE-30C0-48F3-89C4-98AA607F2607}" type="slidenum">
              <a:rPr lang="ja-JP" altLang="en-US" smtClean="0">
                <a:solidFill>
                  <a:srgbClr val="000000"/>
                </a:solidFill>
              </a:rPr>
              <a:pPr eaLnBrk="1" hangingPunct="1"/>
              <a:t>11</a:t>
            </a:fld>
            <a:endParaRPr lang="en-US" altLang="ja-JP" dirty="0" smtClean="0">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スライド イメージ プレースホルダ 1"/>
          <p:cNvSpPr>
            <a:spLocks noGrp="1" noRot="1" noChangeAspect="1" noTextEdit="1"/>
          </p:cNvSpPr>
          <p:nvPr>
            <p:ph type="sldImg"/>
          </p:nvPr>
        </p:nvSpPr>
        <p:spPr bwMode="auto">
          <a:xfrm>
            <a:off x="904875" y="741363"/>
            <a:ext cx="4927600" cy="36972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3059" name="ノート プレースホル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ja-JP" altLang="en-US" dirty="0" smtClean="0"/>
          </a:p>
        </p:txBody>
      </p:sp>
      <p:sp>
        <p:nvSpPr>
          <p:cNvPr id="173060" name="スライド番号プレースホル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35038" eaLnBrk="0" hangingPunct="0">
              <a:defRPr kumimoji="1">
                <a:solidFill>
                  <a:schemeClr val="tx1"/>
                </a:solidFill>
                <a:latin typeface="Arial" pitchFamily="34" charset="0"/>
                <a:ea typeface="ＭＳ Ｐゴシック" pitchFamily="50" charset="-128"/>
              </a:defRPr>
            </a:lvl1pPr>
            <a:lvl2pPr marL="742950" indent="-285750" defTabSz="935038" eaLnBrk="0" hangingPunct="0">
              <a:defRPr kumimoji="1">
                <a:solidFill>
                  <a:schemeClr val="tx1"/>
                </a:solidFill>
                <a:latin typeface="Arial" pitchFamily="34" charset="0"/>
                <a:ea typeface="ＭＳ Ｐゴシック" pitchFamily="50" charset="-128"/>
              </a:defRPr>
            </a:lvl2pPr>
            <a:lvl3pPr marL="1143000" indent="-228600" defTabSz="935038" eaLnBrk="0" hangingPunct="0">
              <a:defRPr kumimoji="1">
                <a:solidFill>
                  <a:schemeClr val="tx1"/>
                </a:solidFill>
                <a:latin typeface="Arial" pitchFamily="34" charset="0"/>
                <a:ea typeface="ＭＳ Ｐゴシック" pitchFamily="50" charset="-128"/>
              </a:defRPr>
            </a:lvl3pPr>
            <a:lvl4pPr marL="1600200" indent="-228600" defTabSz="935038" eaLnBrk="0" hangingPunct="0">
              <a:defRPr kumimoji="1">
                <a:solidFill>
                  <a:schemeClr val="tx1"/>
                </a:solidFill>
                <a:latin typeface="Arial" pitchFamily="34" charset="0"/>
                <a:ea typeface="ＭＳ Ｐゴシック" pitchFamily="50" charset="-128"/>
              </a:defRPr>
            </a:lvl4pPr>
            <a:lvl5pPr marL="2057400" indent="-228600" defTabSz="935038" eaLnBrk="0" hangingPunct="0">
              <a:defRPr kumimoji="1">
                <a:solidFill>
                  <a:schemeClr val="tx1"/>
                </a:solidFill>
                <a:latin typeface="Arial" pitchFamily="34" charset="0"/>
                <a:ea typeface="ＭＳ Ｐゴシック" pitchFamily="50" charset="-128"/>
              </a:defRPr>
            </a:lvl5pPr>
            <a:lvl6pPr marL="2514600" indent="-228600" defTabSz="935038"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935038"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935038"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935038"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fld id="{E732F3FE-30C0-48F3-89C4-98AA607F2607}" type="slidenum">
              <a:rPr lang="ja-JP" altLang="en-US" smtClean="0">
                <a:solidFill>
                  <a:srgbClr val="000000"/>
                </a:solidFill>
              </a:rPr>
              <a:pPr eaLnBrk="1" hangingPunct="1"/>
              <a:t>12</a:t>
            </a:fld>
            <a:endParaRPr lang="en-US" altLang="ja-JP" dirty="0" smtClean="0">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スライド イメージ プレースホルダ 1"/>
          <p:cNvSpPr>
            <a:spLocks noGrp="1" noRot="1" noChangeAspect="1" noTextEdit="1"/>
          </p:cNvSpPr>
          <p:nvPr>
            <p:ph type="sldImg"/>
          </p:nvPr>
        </p:nvSpPr>
        <p:spPr bwMode="auto">
          <a:xfrm>
            <a:off x="904875" y="741363"/>
            <a:ext cx="4927600" cy="36972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3059" name="ノート プレースホル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ja-JP" altLang="en-US" dirty="0" smtClean="0"/>
          </a:p>
        </p:txBody>
      </p:sp>
      <p:sp>
        <p:nvSpPr>
          <p:cNvPr id="173060" name="スライド番号プレースホル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35038" eaLnBrk="0" hangingPunct="0">
              <a:defRPr kumimoji="1">
                <a:solidFill>
                  <a:schemeClr val="tx1"/>
                </a:solidFill>
                <a:latin typeface="Arial" pitchFamily="34" charset="0"/>
                <a:ea typeface="ＭＳ Ｐゴシック" pitchFamily="50" charset="-128"/>
              </a:defRPr>
            </a:lvl1pPr>
            <a:lvl2pPr marL="742950" indent="-285750" defTabSz="935038" eaLnBrk="0" hangingPunct="0">
              <a:defRPr kumimoji="1">
                <a:solidFill>
                  <a:schemeClr val="tx1"/>
                </a:solidFill>
                <a:latin typeface="Arial" pitchFamily="34" charset="0"/>
                <a:ea typeface="ＭＳ Ｐゴシック" pitchFamily="50" charset="-128"/>
              </a:defRPr>
            </a:lvl2pPr>
            <a:lvl3pPr marL="1143000" indent="-228600" defTabSz="935038" eaLnBrk="0" hangingPunct="0">
              <a:defRPr kumimoji="1">
                <a:solidFill>
                  <a:schemeClr val="tx1"/>
                </a:solidFill>
                <a:latin typeface="Arial" pitchFamily="34" charset="0"/>
                <a:ea typeface="ＭＳ Ｐゴシック" pitchFamily="50" charset="-128"/>
              </a:defRPr>
            </a:lvl3pPr>
            <a:lvl4pPr marL="1600200" indent="-228600" defTabSz="935038" eaLnBrk="0" hangingPunct="0">
              <a:defRPr kumimoji="1">
                <a:solidFill>
                  <a:schemeClr val="tx1"/>
                </a:solidFill>
                <a:latin typeface="Arial" pitchFamily="34" charset="0"/>
                <a:ea typeface="ＭＳ Ｐゴシック" pitchFamily="50" charset="-128"/>
              </a:defRPr>
            </a:lvl4pPr>
            <a:lvl5pPr marL="2057400" indent="-228600" defTabSz="935038" eaLnBrk="0" hangingPunct="0">
              <a:defRPr kumimoji="1">
                <a:solidFill>
                  <a:schemeClr val="tx1"/>
                </a:solidFill>
                <a:latin typeface="Arial" pitchFamily="34" charset="0"/>
                <a:ea typeface="ＭＳ Ｐゴシック" pitchFamily="50" charset="-128"/>
              </a:defRPr>
            </a:lvl5pPr>
            <a:lvl6pPr marL="2514600" indent="-228600" defTabSz="935038"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935038"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935038"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935038"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fld id="{E732F3FE-30C0-48F3-89C4-98AA607F2607}" type="slidenum">
              <a:rPr lang="ja-JP" altLang="en-US" smtClean="0">
                <a:solidFill>
                  <a:srgbClr val="000000"/>
                </a:solidFill>
              </a:rPr>
              <a:pPr eaLnBrk="1" hangingPunct="1"/>
              <a:t>13</a:t>
            </a:fld>
            <a:endParaRPr lang="en-US" altLang="ja-JP" dirty="0" smtClean="0">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スライド イメージ プレースホルダ 1"/>
          <p:cNvSpPr>
            <a:spLocks noGrp="1" noRot="1" noChangeAspect="1" noTextEdit="1"/>
          </p:cNvSpPr>
          <p:nvPr>
            <p:ph type="sldImg"/>
          </p:nvPr>
        </p:nvSpPr>
        <p:spPr bwMode="auto">
          <a:xfrm>
            <a:off x="904875" y="741363"/>
            <a:ext cx="4927600" cy="3697287"/>
          </a:xfrm>
          <a:noFill/>
          <a:ln>
            <a:solidFill>
              <a:srgbClr val="000000"/>
            </a:solidFill>
            <a:miter lim="800000"/>
            <a:headEnd/>
            <a:tailEnd/>
          </a:ln>
        </p:spPr>
      </p:sp>
      <p:sp>
        <p:nvSpPr>
          <p:cNvPr id="8194"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ja-JP" altLang="en-US" dirty="0" smtClean="0"/>
          </a:p>
        </p:txBody>
      </p:sp>
      <p:sp>
        <p:nvSpPr>
          <p:cNvPr id="8195" name="スライド番号プレースホル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36056" fontAlgn="base">
              <a:spcBef>
                <a:spcPct val="0"/>
              </a:spcBef>
              <a:spcAft>
                <a:spcPct val="0"/>
              </a:spcAft>
            </a:pPr>
            <a:fld id="{B55F9A96-8D4D-4B51-B53F-7F9637C191A1}" type="slidenum">
              <a:rPr lang="ja-JP" altLang="en-US">
                <a:solidFill>
                  <a:srgbClr val="000000"/>
                </a:solidFill>
              </a:rPr>
              <a:pPr defTabSz="936056" fontAlgn="base">
                <a:spcBef>
                  <a:spcPct val="0"/>
                </a:spcBef>
                <a:spcAft>
                  <a:spcPct val="0"/>
                </a:spcAft>
              </a:pPr>
              <a:t>1</a:t>
            </a:fld>
            <a:endParaRPr lang="en-US" altLang="ja-JP" dirty="0">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スライド イメージ プレースホルダ 1"/>
          <p:cNvSpPr>
            <a:spLocks noGrp="1" noRot="1" noChangeAspect="1" noTextEdit="1"/>
          </p:cNvSpPr>
          <p:nvPr>
            <p:ph type="sldImg"/>
          </p:nvPr>
        </p:nvSpPr>
        <p:spPr bwMode="auto">
          <a:xfrm>
            <a:off x="904875" y="741363"/>
            <a:ext cx="4927600" cy="3697287"/>
          </a:xfrm>
          <a:noFill/>
          <a:ln>
            <a:solidFill>
              <a:srgbClr val="000000"/>
            </a:solidFill>
            <a:miter lim="800000"/>
            <a:headEnd/>
            <a:tailEnd/>
          </a:ln>
        </p:spPr>
      </p:sp>
      <p:sp>
        <p:nvSpPr>
          <p:cNvPr id="8194"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ja-JP" altLang="en-US" dirty="0" smtClean="0"/>
          </a:p>
        </p:txBody>
      </p:sp>
      <p:sp>
        <p:nvSpPr>
          <p:cNvPr id="8195" name="スライド番号プレースホル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36056" fontAlgn="base">
              <a:spcBef>
                <a:spcPct val="0"/>
              </a:spcBef>
              <a:spcAft>
                <a:spcPct val="0"/>
              </a:spcAft>
            </a:pPr>
            <a:fld id="{B55F9A96-8D4D-4B51-B53F-7F9637C191A1}" type="slidenum">
              <a:rPr lang="ja-JP" altLang="en-US">
                <a:solidFill>
                  <a:srgbClr val="000000"/>
                </a:solidFill>
              </a:rPr>
              <a:pPr defTabSz="936056" fontAlgn="base">
                <a:spcBef>
                  <a:spcPct val="0"/>
                </a:spcBef>
                <a:spcAft>
                  <a:spcPct val="0"/>
                </a:spcAft>
              </a:pPr>
              <a:t>2</a:t>
            </a:fld>
            <a:endParaRPr lang="en-US" altLang="ja-JP" dirty="0">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スライド イメージ プレースホルダ 1"/>
          <p:cNvSpPr>
            <a:spLocks noGrp="1" noRot="1" noChangeAspect="1" noTextEdit="1"/>
          </p:cNvSpPr>
          <p:nvPr>
            <p:ph type="sldImg"/>
          </p:nvPr>
        </p:nvSpPr>
        <p:spPr bwMode="auto">
          <a:xfrm>
            <a:off x="904875" y="741363"/>
            <a:ext cx="4927600" cy="3697287"/>
          </a:xfrm>
          <a:noFill/>
          <a:ln>
            <a:solidFill>
              <a:srgbClr val="000000"/>
            </a:solidFill>
            <a:miter lim="800000"/>
            <a:headEnd/>
            <a:tailEnd/>
          </a:ln>
        </p:spPr>
      </p:sp>
      <p:sp>
        <p:nvSpPr>
          <p:cNvPr id="8194"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ja-JP" altLang="en-US" dirty="0" smtClean="0"/>
          </a:p>
        </p:txBody>
      </p:sp>
      <p:sp>
        <p:nvSpPr>
          <p:cNvPr id="8195" name="スライド番号プレースホル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36056" fontAlgn="base">
              <a:spcBef>
                <a:spcPct val="0"/>
              </a:spcBef>
              <a:spcAft>
                <a:spcPct val="0"/>
              </a:spcAft>
            </a:pPr>
            <a:fld id="{B55F9A96-8D4D-4B51-B53F-7F9637C191A1}" type="slidenum">
              <a:rPr lang="ja-JP" altLang="en-US">
                <a:solidFill>
                  <a:srgbClr val="000000"/>
                </a:solidFill>
              </a:rPr>
              <a:pPr defTabSz="936056" fontAlgn="base">
                <a:spcBef>
                  <a:spcPct val="0"/>
                </a:spcBef>
                <a:spcAft>
                  <a:spcPct val="0"/>
                </a:spcAft>
              </a:pPr>
              <a:t>3</a:t>
            </a:fld>
            <a:endParaRPr lang="en-US" altLang="ja-JP" dirty="0">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スライド イメージ プレースホルダ 1"/>
          <p:cNvSpPr>
            <a:spLocks noGrp="1" noRot="1" noChangeAspect="1" noTextEdit="1"/>
          </p:cNvSpPr>
          <p:nvPr>
            <p:ph type="sldImg"/>
          </p:nvPr>
        </p:nvSpPr>
        <p:spPr bwMode="auto">
          <a:xfrm>
            <a:off x="904875" y="741363"/>
            <a:ext cx="4927600" cy="3697287"/>
          </a:xfrm>
          <a:noFill/>
          <a:ln>
            <a:solidFill>
              <a:srgbClr val="000000"/>
            </a:solidFill>
            <a:miter lim="800000"/>
            <a:headEnd/>
            <a:tailEnd/>
          </a:ln>
        </p:spPr>
      </p:sp>
      <p:sp>
        <p:nvSpPr>
          <p:cNvPr id="8194"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ja-JP" altLang="en-US" dirty="0" smtClean="0"/>
          </a:p>
        </p:txBody>
      </p:sp>
      <p:sp>
        <p:nvSpPr>
          <p:cNvPr id="8195" name="スライド番号プレースホル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36056" fontAlgn="base">
              <a:spcBef>
                <a:spcPct val="0"/>
              </a:spcBef>
              <a:spcAft>
                <a:spcPct val="0"/>
              </a:spcAft>
            </a:pPr>
            <a:fld id="{B55F9A96-8D4D-4B51-B53F-7F9637C191A1}" type="slidenum">
              <a:rPr lang="ja-JP" altLang="en-US">
                <a:solidFill>
                  <a:srgbClr val="000000"/>
                </a:solidFill>
              </a:rPr>
              <a:pPr defTabSz="936056" fontAlgn="base">
                <a:spcBef>
                  <a:spcPct val="0"/>
                </a:spcBef>
                <a:spcAft>
                  <a:spcPct val="0"/>
                </a:spcAft>
              </a:pPr>
              <a:t>4</a:t>
            </a:fld>
            <a:endParaRPr lang="en-US" altLang="ja-JP" dirty="0">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スライド イメージ プレースホルダ 1"/>
          <p:cNvSpPr>
            <a:spLocks noGrp="1" noRot="1" noChangeAspect="1" noTextEdit="1"/>
          </p:cNvSpPr>
          <p:nvPr>
            <p:ph type="sldImg"/>
          </p:nvPr>
        </p:nvSpPr>
        <p:spPr bwMode="auto">
          <a:xfrm>
            <a:off x="904875" y="741363"/>
            <a:ext cx="4927600" cy="3697287"/>
          </a:xfrm>
          <a:noFill/>
          <a:ln>
            <a:solidFill>
              <a:srgbClr val="000000"/>
            </a:solidFill>
            <a:miter lim="800000"/>
            <a:headEnd/>
            <a:tailEnd/>
          </a:ln>
        </p:spPr>
      </p:sp>
      <p:sp>
        <p:nvSpPr>
          <p:cNvPr id="8194"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ja-JP" altLang="en-US" dirty="0" smtClean="0"/>
          </a:p>
        </p:txBody>
      </p:sp>
      <p:sp>
        <p:nvSpPr>
          <p:cNvPr id="8195" name="スライド番号プレースホル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36056" fontAlgn="base">
              <a:spcBef>
                <a:spcPct val="0"/>
              </a:spcBef>
              <a:spcAft>
                <a:spcPct val="0"/>
              </a:spcAft>
            </a:pPr>
            <a:fld id="{B55F9A96-8D4D-4B51-B53F-7F9637C191A1}" type="slidenum">
              <a:rPr lang="ja-JP" altLang="en-US">
                <a:solidFill>
                  <a:srgbClr val="000000"/>
                </a:solidFill>
              </a:rPr>
              <a:pPr defTabSz="936056" fontAlgn="base">
                <a:spcBef>
                  <a:spcPct val="0"/>
                </a:spcBef>
                <a:spcAft>
                  <a:spcPct val="0"/>
                </a:spcAft>
              </a:pPr>
              <a:t>5</a:t>
            </a:fld>
            <a:endParaRPr lang="en-US" altLang="ja-JP" dirty="0">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スライド イメージ プレースホルダ 1"/>
          <p:cNvSpPr>
            <a:spLocks noGrp="1" noRot="1" noChangeAspect="1" noTextEdit="1"/>
          </p:cNvSpPr>
          <p:nvPr>
            <p:ph type="sldImg"/>
          </p:nvPr>
        </p:nvSpPr>
        <p:spPr bwMode="auto">
          <a:xfrm>
            <a:off x="904875" y="741363"/>
            <a:ext cx="4927600" cy="3697287"/>
          </a:xfrm>
          <a:noFill/>
          <a:ln>
            <a:solidFill>
              <a:srgbClr val="000000"/>
            </a:solidFill>
            <a:miter lim="800000"/>
            <a:headEnd/>
            <a:tailEnd/>
          </a:ln>
        </p:spPr>
      </p:sp>
      <p:sp>
        <p:nvSpPr>
          <p:cNvPr id="8194"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ja-JP" altLang="en-US" dirty="0" smtClean="0"/>
          </a:p>
        </p:txBody>
      </p:sp>
      <p:sp>
        <p:nvSpPr>
          <p:cNvPr id="8195" name="スライド番号プレースホル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36056" fontAlgn="base">
              <a:spcBef>
                <a:spcPct val="0"/>
              </a:spcBef>
              <a:spcAft>
                <a:spcPct val="0"/>
              </a:spcAft>
            </a:pPr>
            <a:fld id="{B55F9A96-8D4D-4B51-B53F-7F9637C191A1}" type="slidenum">
              <a:rPr lang="ja-JP" altLang="en-US">
                <a:solidFill>
                  <a:srgbClr val="000000"/>
                </a:solidFill>
              </a:rPr>
              <a:pPr defTabSz="936056" fontAlgn="base">
                <a:spcBef>
                  <a:spcPct val="0"/>
                </a:spcBef>
                <a:spcAft>
                  <a:spcPct val="0"/>
                </a:spcAft>
              </a:pPr>
              <a:t>6</a:t>
            </a:fld>
            <a:endParaRPr lang="en-US" altLang="ja-JP" dirty="0">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スライド イメージ プレースホルダ 1"/>
          <p:cNvSpPr>
            <a:spLocks noGrp="1" noRot="1" noChangeAspect="1" noTextEdit="1"/>
          </p:cNvSpPr>
          <p:nvPr>
            <p:ph type="sldImg"/>
          </p:nvPr>
        </p:nvSpPr>
        <p:spPr bwMode="auto">
          <a:xfrm>
            <a:off x="904875" y="741363"/>
            <a:ext cx="4927600" cy="3697287"/>
          </a:xfrm>
          <a:noFill/>
          <a:ln>
            <a:solidFill>
              <a:srgbClr val="000000"/>
            </a:solidFill>
            <a:miter lim="800000"/>
            <a:headEnd/>
            <a:tailEnd/>
          </a:ln>
        </p:spPr>
      </p:sp>
      <p:sp>
        <p:nvSpPr>
          <p:cNvPr id="8194"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ja-JP" altLang="en-US" dirty="0" smtClean="0"/>
          </a:p>
        </p:txBody>
      </p:sp>
      <p:sp>
        <p:nvSpPr>
          <p:cNvPr id="8195" name="スライド番号プレースホル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36056" fontAlgn="base">
              <a:spcBef>
                <a:spcPct val="0"/>
              </a:spcBef>
              <a:spcAft>
                <a:spcPct val="0"/>
              </a:spcAft>
            </a:pPr>
            <a:fld id="{B55F9A96-8D4D-4B51-B53F-7F9637C191A1}" type="slidenum">
              <a:rPr lang="ja-JP" altLang="en-US">
                <a:solidFill>
                  <a:srgbClr val="000000"/>
                </a:solidFill>
              </a:rPr>
              <a:pPr defTabSz="936056" fontAlgn="base">
                <a:spcBef>
                  <a:spcPct val="0"/>
                </a:spcBef>
                <a:spcAft>
                  <a:spcPct val="0"/>
                </a:spcAft>
              </a:pPr>
              <a:t>7</a:t>
            </a:fld>
            <a:endParaRPr lang="en-US" altLang="ja-JP" dirty="0">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スライド イメージ プレースホルダ 1"/>
          <p:cNvSpPr>
            <a:spLocks noGrp="1" noRot="1" noChangeAspect="1" noTextEdit="1"/>
          </p:cNvSpPr>
          <p:nvPr>
            <p:ph type="sldImg"/>
          </p:nvPr>
        </p:nvSpPr>
        <p:spPr bwMode="auto">
          <a:xfrm>
            <a:off x="904875" y="741363"/>
            <a:ext cx="4927600" cy="3697287"/>
          </a:xfrm>
          <a:noFill/>
          <a:ln>
            <a:solidFill>
              <a:srgbClr val="000000"/>
            </a:solidFill>
            <a:miter lim="800000"/>
            <a:headEnd/>
            <a:tailEnd/>
          </a:ln>
        </p:spPr>
      </p:sp>
      <p:sp>
        <p:nvSpPr>
          <p:cNvPr id="8194"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ja-JP" altLang="en-US" dirty="0" smtClean="0"/>
          </a:p>
        </p:txBody>
      </p:sp>
      <p:sp>
        <p:nvSpPr>
          <p:cNvPr id="8195" name="スライド番号プレースホル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36056"/>
            <a:fld id="{B55F9A96-8D4D-4B51-B53F-7F9637C191A1}" type="slidenum">
              <a:rPr lang="ja-JP" altLang="en-US">
                <a:solidFill>
                  <a:srgbClr val="000000"/>
                </a:solidFill>
              </a:rPr>
              <a:pPr defTabSz="936056"/>
              <a:t>8</a:t>
            </a:fld>
            <a:endParaRPr lang="en-US" altLang="ja-JP" dirty="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op">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p:spTree>
      <p:nvGrpSpPr>
        <p:cNvPr id="1" name=""/>
        <p:cNvGrpSpPr/>
        <p:nvPr/>
      </p:nvGrpSpPr>
      <p:grpSpPr>
        <a:xfrm>
          <a:off x="0" y="0"/>
          <a:ext cx="0" cy="0"/>
          <a:chOff x="0" y="0"/>
          <a:chExt cx="0" cy="0"/>
        </a:xfrm>
      </p:grpSpPr>
      <p:sp>
        <p:nvSpPr>
          <p:cNvPr id="3" name="Oval 8"/>
          <p:cNvSpPr>
            <a:spLocks noChangeArrowheads="1"/>
          </p:cNvSpPr>
          <p:nvPr userDrawn="1"/>
        </p:nvSpPr>
        <p:spPr bwMode="gray">
          <a:xfrm>
            <a:off x="8574088" y="85725"/>
            <a:ext cx="457200" cy="347663"/>
          </a:xfrm>
          <a:prstGeom prst="ellipse">
            <a:avLst/>
          </a:prstGeom>
          <a:solidFill>
            <a:srgbClr val="FFFFCC"/>
          </a:solidFill>
          <a:ln w="15875">
            <a:solidFill>
              <a:srgbClr val="000000"/>
            </a:solidFill>
            <a:round/>
            <a:headEnd/>
            <a:tailEnd/>
          </a:ln>
          <a:effectLst/>
          <a:extLst/>
        </p:spPr>
        <p:txBody>
          <a:bodyPr wrap="none" anchor="ctr"/>
          <a:lstStyle/>
          <a:p>
            <a:pPr algn="ctr" fontAlgn="auto">
              <a:spcBef>
                <a:spcPts val="0"/>
              </a:spcBef>
              <a:spcAft>
                <a:spcPts val="0"/>
              </a:spcAft>
              <a:defRPr/>
            </a:pPr>
            <a:fld id="{F23B1A5D-2B66-4A61-96DA-C40373E54637}" type="slidenum">
              <a:rPr kumimoji="0" lang="en-US" altLang="ja-JP" kern="0">
                <a:solidFill>
                  <a:sysClr val="windowText" lastClr="000000"/>
                </a:solidFill>
                <a:latin typeface="Arial" pitchFamily="34" charset="0"/>
                <a:ea typeface="+mn-ea"/>
                <a:cs typeface="Arial" pitchFamily="34" charset="0"/>
              </a:rPr>
              <a:pPr algn="ctr" fontAlgn="auto">
                <a:spcBef>
                  <a:spcPts val="0"/>
                </a:spcBef>
                <a:spcAft>
                  <a:spcPts val="0"/>
                </a:spcAft>
                <a:defRPr/>
              </a:pPr>
              <a:t>‹Nº›</a:t>
            </a:fld>
            <a:endParaRPr kumimoji="0" lang="en-US" altLang="ja-JP" kern="0" dirty="0">
              <a:solidFill>
                <a:sysClr val="windowText" lastClr="000000"/>
              </a:solidFill>
              <a:latin typeface="Arial" pitchFamily="34" charset="0"/>
              <a:ea typeface="+mn-ea"/>
              <a:cs typeface="Arial" pitchFamily="34" charset="0"/>
            </a:endParaRPr>
          </a:p>
        </p:txBody>
      </p:sp>
      <p:pic>
        <p:nvPicPr>
          <p:cNvPr id="2051"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520" y="225151"/>
            <a:ext cx="609600" cy="566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ithout page#">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2" cstate="print"/>
          <a:srcRect r="80754"/>
          <a:stretch>
            <a:fillRect/>
          </a:stretch>
        </p:blipFill>
        <p:spPr bwMode="auto">
          <a:xfrm>
            <a:off x="179388" y="131763"/>
            <a:ext cx="582612" cy="603250"/>
          </a:xfrm>
          <a:prstGeom prst="rect">
            <a:avLst/>
          </a:prstGeom>
          <a:noFill/>
          <a:ln w="9525">
            <a:noFill/>
            <a:miter lim="800000"/>
            <a:headEnd/>
            <a:tailEnd/>
          </a:ln>
        </p:spPr>
      </p:pic>
      <p:sp>
        <p:nvSpPr>
          <p:cNvPr id="3" name="テキスト ボックス 2"/>
          <p:cNvSpPr txBox="1"/>
          <p:nvPr userDrawn="1"/>
        </p:nvSpPr>
        <p:spPr>
          <a:xfrm>
            <a:off x="131763" y="617538"/>
            <a:ext cx="677862" cy="368300"/>
          </a:xfrm>
          <a:prstGeom prst="rect">
            <a:avLst/>
          </a:prstGeom>
          <a:noFill/>
        </p:spPr>
        <p:txBody>
          <a:bodyPr wrap="none">
            <a:spAutoFit/>
          </a:bodyPr>
          <a:lstStyle/>
          <a:p>
            <a:pPr algn="ctr">
              <a:defRPr/>
            </a:pPr>
            <a:r>
              <a:rPr lang="en-US" altLang="ja-JP" dirty="0">
                <a:solidFill>
                  <a:srgbClr val="1F497D"/>
                </a:solidFill>
                <a:latin typeface="Aharoni" pitchFamily="2" charset="-79"/>
                <a:ea typeface="Verdana" pitchFamily="34" charset="0"/>
                <a:cs typeface="Aharoni" pitchFamily="2" charset="-79"/>
              </a:rPr>
              <a:t>NRA</a:t>
            </a:r>
            <a:endParaRPr lang="ja-JP" altLang="en-US" dirty="0">
              <a:solidFill>
                <a:srgbClr val="1F497D"/>
              </a:solidFill>
              <a:latin typeface="Aharoni" pitchFamily="2" charset="-79"/>
              <a:ea typeface="BatangChe" pitchFamily="49" charset="-127"/>
              <a:cs typeface="Aharoni" pitchFamily="2" charset="-79"/>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60710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4" r:id="rId4"/>
  </p:sldLayoutIdLst>
  <p:timing>
    <p:tnLst>
      <p:par>
        <p:cTn id="1" dur="indefinite" restart="never" nodeType="tmRoot"/>
      </p:par>
    </p:tnLst>
  </p:timing>
  <p:txStyles>
    <p:titleStyle>
      <a:lvl1pPr algn="ctr" rtl="0" fontAlgn="base">
        <a:spcBef>
          <a:spcPct val="0"/>
        </a:spcBef>
        <a:spcAft>
          <a:spcPct val="0"/>
        </a:spcAft>
        <a:defRPr kumimoji="1" sz="4400" kern="1200">
          <a:solidFill>
            <a:schemeClr val="tx1"/>
          </a:solidFill>
          <a:latin typeface="+mj-lt"/>
          <a:ea typeface="+mj-ea"/>
          <a:cs typeface="+mj-cs"/>
        </a:defRPr>
      </a:lvl1pPr>
      <a:lvl2pPr algn="ctr" rtl="0" fontAlgn="base">
        <a:spcBef>
          <a:spcPct val="0"/>
        </a:spcBef>
        <a:spcAft>
          <a:spcPct val="0"/>
        </a:spcAft>
        <a:defRPr kumimoji="1" sz="4400">
          <a:solidFill>
            <a:schemeClr val="tx1"/>
          </a:solidFill>
          <a:latin typeface="Calibri" pitchFamily="34" charset="0"/>
          <a:ea typeface="ＭＳ Ｐゴシック" charset="-128"/>
        </a:defRPr>
      </a:lvl2pPr>
      <a:lvl3pPr algn="ctr" rtl="0" fontAlgn="base">
        <a:spcBef>
          <a:spcPct val="0"/>
        </a:spcBef>
        <a:spcAft>
          <a:spcPct val="0"/>
        </a:spcAft>
        <a:defRPr kumimoji="1" sz="4400">
          <a:solidFill>
            <a:schemeClr val="tx1"/>
          </a:solidFill>
          <a:latin typeface="Calibri" pitchFamily="34" charset="0"/>
          <a:ea typeface="ＭＳ Ｐゴシック" charset="-128"/>
        </a:defRPr>
      </a:lvl3pPr>
      <a:lvl4pPr algn="ctr" rtl="0" fontAlgn="base">
        <a:spcBef>
          <a:spcPct val="0"/>
        </a:spcBef>
        <a:spcAft>
          <a:spcPct val="0"/>
        </a:spcAft>
        <a:defRPr kumimoji="1" sz="4400">
          <a:solidFill>
            <a:schemeClr val="tx1"/>
          </a:solidFill>
          <a:latin typeface="Calibri" pitchFamily="34" charset="0"/>
          <a:ea typeface="ＭＳ Ｐゴシック" charset="-128"/>
        </a:defRPr>
      </a:lvl4pPr>
      <a:lvl5pPr algn="ctr" rtl="0" fontAlgn="base">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fontAlgn="base">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4.png"/><Relationship Id="rId4" Type="http://schemas.openxmlformats.org/officeDocument/2006/relationships/image" Target="../media/image10.emf"/></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2"/>
          <p:cNvSpPr>
            <a:spLocks noChangeArrowheads="1"/>
          </p:cNvSpPr>
          <p:nvPr/>
        </p:nvSpPr>
        <p:spPr bwMode="auto">
          <a:xfrm>
            <a:off x="476053" y="4869160"/>
            <a:ext cx="8474726" cy="1631216"/>
          </a:xfrm>
          <a:prstGeom prst="rect">
            <a:avLst/>
          </a:prstGeom>
          <a:noFill/>
          <a:ln w="9525">
            <a:noFill/>
            <a:miter lim="800000"/>
            <a:headEnd/>
            <a:tailEnd/>
          </a:ln>
        </p:spPr>
        <p:txBody>
          <a:bodyPr wrap="square" anchor="t" anchorCtr="1">
            <a:spAutoFit/>
          </a:bodyPr>
          <a:lstStyle/>
          <a:p>
            <a:pPr marL="342900" indent="-342900" algn="ctr"/>
            <a:r>
              <a:rPr lang="it-IT" altLang="ja-JP" sz="2800" b="1" dirty="0" smtClean="0">
                <a:solidFill>
                  <a:srgbClr val="000066"/>
                </a:solidFill>
                <a:latin typeface="+mj-lt"/>
                <a:ea typeface="Tahoma" panose="020B0604030504040204" pitchFamily="34" charset="0"/>
                <a:cs typeface="Tahoma" panose="020B0604030504040204" pitchFamily="34" charset="0"/>
              </a:rPr>
              <a:t>Kazuhide TOMITA</a:t>
            </a:r>
          </a:p>
          <a:p>
            <a:pPr marL="342900" indent="-342900" algn="ctr"/>
            <a:r>
              <a:rPr lang="it-IT" altLang="ja-JP" sz="2400" b="1" dirty="0">
                <a:solidFill>
                  <a:srgbClr val="000000"/>
                </a:solidFill>
                <a:latin typeface="+mj-lt"/>
                <a:ea typeface="Tahoma" panose="020B0604030504040204" pitchFamily="34" charset="0"/>
                <a:cs typeface="Tahoma" panose="020B0604030504040204" pitchFamily="34" charset="0"/>
              </a:rPr>
              <a:t>Vice </a:t>
            </a:r>
            <a:r>
              <a:rPr lang="it-IT" altLang="ja-JP" sz="2400" b="1" dirty="0" smtClean="0">
                <a:solidFill>
                  <a:srgbClr val="000000"/>
                </a:solidFill>
                <a:latin typeface="+mj-lt"/>
                <a:ea typeface="Tahoma" panose="020B0604030504040204" pitchFamily="34" charset="0"/>
                <a:cs typeface="Tahoma" panose="020B0604030504040204" pitchFamily="34" charset="0"/>
              </a:rPr>
              <a:t>Chair, ANSN</a:t>
            </a:r>
            <a:r>
              <a:rPr lang="ja-JP" altLang="en-US" sz="2400" b="1" dirty="0" smtClean="0">
                <a:solidFill>
                  <a:srgbClr val="000000"/>
                </a:solidFill>
                <a:latin typeface="+mj-lt"/>
                <a:ea typeface="Tahoma" panose="020B0604030504040204" pitchFamily="34" charset="0"/>
                <a:cs typeface="Tahoma" panose="020B0604030504040204" pitchFamily="34" charset="0"/>
              </a:rPr>
              <a:t> </a:t>
            </a:r>
            <a:r>
              <a:rPr lang="en-US" altLang="ja-JP" sz="2400" b="1" dirty="0" smtClean="0">
                <a:solidFill>
                  <a:srgbClr val="000000"/>
                </a:solidFill>
                <a:latin typeface="+mj-lt"/>
                <a:ea typeface="Tahoma" panose="020B0604030504040204" pitchFamily="34" charset="0"/>
                <a:cs typeface="Tahoma" panose="020B0604030504040204" pitchFamily="34" charset="0"/>
              </a:rPr>
              <a:t>Steering Committee,</a:t>
            </a:r>
            <a:r>
              <a:rPr lang="it-IT" altLang="ja-JP" sz="2400" b="1" dirty="0" smtClean="0">
                <a:solidFill>
                  <a:srgbClr val="000000"/>
                </a:solidFill>
                <a:latin typeface="+mj-lt"/>
                <a:ea typeface="Tahoma" panose="020B0604030504040204" pitchFamily="34" charset="0"/>
                <a:cs typeface="Tahoma" panose="020B0604030504040204" pitchFamily="34" charset="0"/>
              </a:rPr>
              <a:t> and </a:t>
            </a:r>
            <a:endParaRPr lang="it-IT" altLang="ja-JP" sz="2400" b="1" dirty="0">
              <a:solidFill>
                <a:srgbClr val="000000"/>
              </a:solidFill>
              <a:latin typeface="+mj-lt"/>
              <a:ea typeface="Tahoma" panose="020B0604030504040204" pitchFamily="34" charset="0"/>
              <a:cs typeface="Tahoma" panose="020B0604030504040204" pitchFamily="34" charset="0"/>
            </a:endParaRPr>
          </a:p>
          <a:p>
            <a:pPr marL="342900" indent="-342900" algn="ctr"/>
            <a:r>
              <a:rPr lang="it-IT" altLang="ja-JP" sz="2400" b="1" dirty="0" smtClean="0">
                <a:solidFill>
                  <a:srgbClr val="000000"/>
                </a:solidFill>
                <a:latin typeface="+mj-lt"/>
                <a:ea typeface="Tahoma" panose="020B0604030504040204" pitchFamily="34" charset="0"/>
                <a:cs typeface="Tahoma" panose="020B0604030504040204" pitchFamily="34" charset="0"/>
              </a:rPr>
              <a:t>Technical Councelor, </a:t>
            </a:r>
            <a:r>
              <a:rPr lang="en-US" altLang="ja-JP" sz="2400" b="1" dirty="0" smtClean="0">
                <a:solidFill>
                  <a:srgbClr val="000000"/>
                </a:solidFill>
                <a:latin typeface="+mj-lt"/>
                <a:ea typeface="Tahoma" panose="020B0604030504040204" pitchFamily="34" charset="0"/>
                <a:cs typeface="Tahoma" panose="020B0604030504040204" pitchFamily="34" charset="0"/>
              </a:rPr>
              <a:t>International Affairs Office</a:t>
            </a:r>
          </a:p>
          <a:p>
            <a:pPr marL="342900" indent="-342900" algn="ctr"/>
            <a:r>
              <a:rPr lang="it-IT" altLang="ja-JP" sz="2400" b="1" dirty="0" smtClean="0">
                <a:solidFill>
                  <a:srgbClr val="000000"/>
                </a:solidFill>
                <a:latin typeface="+mj-lt"/>
                <a:ea typeface="Tahoma" panose="020B0604030504040204" pitchFamily="34" charset="0"/>
                <a:cs typeface="Tahoma" panose="020B0604030504040204" pitchFamily="34" charset="0"/>
              </a:rPr>
              <a:t>Nuclear </a:t>
            </a:r>
            <a:r>
              <a:rPr lang="it-IT" altLang="ja-JP" sz="2400" b="1" dirty="0">
                <a:solidFill>
                  <a:srgbClr val="000000"/>
                </a:solidFill>
                <a:latin typeface="+mj-lt"/>
                <a:ea typeface="Tahoma" panose="020B0604030504040204" pitchFamily="34" charset="0"/>
                <a:cs typeface="Tahoma" panose="020B0604030504040204" pitchFamily="34" charset="0"/>
              </a:rPr>
              <a:t>Regulation </a:t>
            </a:r>
            <a:r>
              <a:rPr lang="it-IT" altLang="ja-JP" sz="2400" b="1" dirty="0" smtClean="0">
                <a:solidFill>
                  <a:srgbClr val="000000"/>
                </a:solidFill>
                <a:latin typeface="+mj-lt"/>
                <a:ea typeface="Tahoma" panose="020B0604030504040204" pitchFamily="34" charset="0"/>
                <a:cs typeface="Tahoma" panose="020B0604030504040204" pitchFamily="34" charset="0"/>
              </a:rPr>
              <a:t>Authority</a:t>
            </a:r>
            <a:endParaRPr lang="it-IT" altLang="ja-JP" sz="2400" b="1" dirty="0">
              <a:solidFill>
                <a:srgbClr val="000000"/>
              </a:solidFill>
              <a:latin typeface="+mj-lt"/>
              <a:ea typeface="Tahoma" panose="020B0604030504040204" pitchFamily="34" charset="0"/>
              <a:cs typeface="Tahoma" panose="020B0604030504040204" pitchFamily="34" charset="0"/>
            </a:endParaRPr>
          </a:p>
        </p:txBody>
      </p:sp>
      <p:sp>
        <p:nvSpPr>
          <p:cNvPr id="17" name="タイトル 1"/>
          <p:cNvSpPr txBox="1">
            <a:spLocks/>
          </p:cNvSpPr>
          <p:nvPr/>
        </p:nvSpPr>
        <p:spPr bwMode="auto">
          <a:xfrm>
            <a:off x="42485" y="1560081"/>
            <a:ext cx="9129823" cy="1220847"/>
          </a:xfrm>
          <a:prstGeom prst="rect">
            <a:avLst/>
          </a:prstGeom>
          <a:noFill/>
          <a:ln w="9525">
            <a:noFill/>
            <a:miter lim="800000"/>
            <a:headEnd/>
            <a:tailEnd/>
          </a:ln>
        </p:spPr>
        <p:txBody>
          <a:bodyPr wrap="square" anchor="t" anchorCtr="1">
            <a:spAutoFit/>
          </a:bodyPr>
          <a:lstStyle/>
          <a:p>
            <a:pPr algn="ctr">
              <a:lnSpc>
                <a:spcPts val="4400"/>
              </a:lnSpc>
            </a:pPr>
            <a:r>
              <a:rPr lang="en-US" altLang="ja-JP" sz="4400" b="1" dirty="0" smtClean="0">
                <a:solidFill>
                  <a:srgbClr val="000066"/>
                </a:solidFill>
                <a:latin typeface="+mj-lt"/>
                <a:ea typeface="Tahoma" panose="020B0604030504040204" pitchFamily="34" charset="0"/>
                <a:cs typeface="Tahoma" panose="020B0604030504040204" pitchFamily="34" charset="0"/>
              </a:rPr>
              <a:t>Overview of  </a:t>
            </a:r>
          </a:p>
          <a:p>
            <a:pPr algn="ctr">
              <a:lnSpc>
                <a:spcPts val="4400"/>
              </a:lnSpc>
            </a:pPr>
            <a:r>
              <a:rPr lang="en-US" altLang="ja-JP" sz="4400" b="1" dirty="0" smtClean="0">
                <a:solidFill>
                  <a:srgbClr val="000066"/>
                </a:solidFill>
                <a:latin typeface="+mj-lt"/>
                <a:ea typeface="Tahoma" panose="020B0604030504040204" pitchFamily="34" charset="0"/>
                <a:cs typeface="Tahoma" panose="020B0604030504040204" pitchFamily="34" charset="0"/>
              </a:rPr>
              <a:t>Asian Nuclear Safety Network </a:t>
            </a:r>
          </a:p>
        </p:txBody>
      </p:sp>
      <p:sp>
        <p:nvSpPr>
          <p:cNvPr id="18" name="サブタイトル 2"/>
          <p:cNvSpPr txBox="1">
            <a:spLocks/>
          </p:cNvSpPr>
          <p:nvPr/>
        </p:nvSpPr>
        <p:spPr bwMode="auto">
          <a:xfrm>
            <a:off x="1525694" y="3155096"/>
            <a:ext cx="6502690" cy="1610697"/>
          </a:xfrm>
          <a:prstGeom prst="rect">
            <a:avLst/>
          </a:prstGeom>
          <a:noFill/>
          <a:ln>
            <a:miter lim="800000"/>
            <a:headEnd/>
            <a:tailEnd/>
          </a:ln>
        </p:spPr>
        <p:txBody>
          <a:bodyPr wrap="square" anchor="t" anchorCtr="1">
            <a:spAutoFit/>
          </a:bodyPr>
          <a:lstStyle>
            <a:lvl1pPr marL="342900" indent="-342900" algn="l" rtl="0" fontAlgn="base">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a:lnSpc>
                <a:spcPts val="3200"/>
              </a:lnSpc>
              <a:spcBef>
                <a:spcPct val="0"/>
              </a:spcBef>
              <a:buFont typeface="Arial" charset="0"/>
              <a:buNone/>
            </a:pPr>
            <a:r>
              <a:rPr lang="en-US" altLang="ja-JP" sz="2400" b="1" dirty="0" smtClean="0">
                <a:latin typeface="+mj-lt"/>
                <a:ea typeface="Tahoma" panose="020B0604030504040204" pitchFamily="34" charset="0"/>
                <a:cs typeface="Tahoma" panose="020B0604030504040204" pitchFamily="34" charset="0"/>
              </a:rPr>
              <a:t>ASEM</a:t>
            </a:r>
          </a:p>
          <a:p>
            <a:pPr marL="0" indent="0" algn="ctr">
              <a:spcBef>
                <a:spcPct val="0"/>
              </a:spcBef>
              <a:buFont typeface="Arial" charset="0"/>
              <a:buNone/>
            </a:pPr>
            <a:r>
              <a:rPr lang="en-US" altLang="ja-JP" sz="2400" b="1" dirty="0" smtClean="0">
                <a:latin typeface="+mj-lt"/>
                <a:ea typeface="Tahoma" panose="020B0604030504040204" pitchFamily="34" charset="0"/>
                <a:cs typeface="Tahoma" panose="020B0604030504040204" pitchFamily="34" charset="0"/>
              </a:rPr>
              <a:t>4</a:t>
            </a:r>
            <a:r>
              <a:rPr lang="en-US" altLang="ja-JP" sz="2400" b="1" baseline="30000" dirty="0" smtClean="0">
                <a:latin typeface="+mj-lt"/>
                <a:ea typeface="Tahoma" panose="020B0604030504040204" pitchFamily="34" charset="0"/>
                <a:cs typeface="Tahoma" panose="020B0604030504040204" pitchFamily="34" charset="0"/>
              </a:rPr>
              <a:t>th</a:t>
            </a:r>
            <a:r>
              <a:rPr lang="en-US" altLang="ja-JP" sz="2400" b="1" dirty="0" smtClean="0">
                <a:latin typeface="+mj-lt"/>
                <a:ea typeface="Tahoma" panose="020B0604030504040204" pitchFamily="34" charset="0"/>
                <a:cs typeface="Tahoma" panose="020B0604030504040204" pitchFamily="34" charset="0"/>
              </a:rPr>
              <a:t> Seminar on Nuclear Safety</a:t>
            </a:r>
          </a:p>
          <a:p>
            <a:pPr marL="0" indent="0" algn="ctr">
              <a:spcBef>
                <a:spcPct val="0"/>
              </a:spcBef>
              <a:buNone/>
            </a:pPr>
            <a:r>
              <a:rPr lang="en-US" altLang="ja-JP" sz="2400" b="1" dirty="0" smtClean="0">
                <a:latin typeface="+mj-lt"/>
                <a:ea typeface="Tahoma" panose="020B0604030504040204" pitchFamily="34" charset="0"/>
                <a:cs typeface="Tahoma" panose="020B0604030504040204" pitchFamily="34" charset="0"/>
              </a:rPr>
              <a:t>29 - 30 October, 2015</a:t>
            </a:r>
          </a:p>
          <a:p>
            <a:pPr marL="0" indent="0" algn="ctr">
              <a:spcBef>
                <a:spcPct val="0"/>
              </a:spcBef>
              <a:buNone/>
            </a:pPr>
            <a:r>
              <a:rPr lang="en-US" altLang="ja-JP" sz="2400" b="1" dirty="0" smtClean="0">
                <a:latin typeface="+mj-lt"/>
                <a:ea typeface="Tahoma" panose="020B0604030504040204" pitchFamily="34" charset="0"/>
                <a:cs typeface="Tahoma" panose="020B0604030504040204" pitchFamily="34" charset="0"/>
              </a:rPr>
              <a:t>Madrid, Spain</a:t>
            </a:r>
          </a:p>
        </p:txBody>
      </p:sp>
      <p:sp>
        <p:nvSpPr>
          <p:cNvPr id="10" name="Text Box 34"/>
          <p:cNvSpPr txBox="1">
            <a:spLocks noChangeArrowheads="1"/>
          </p:cNvSpPr>
          <p:nvPr/>
        </p:nvSpPr>
        <p:spPr bwMode="auto">
          <a:xfrm>
            <a:off x="0" y="548680"/>
            <a:ext cx="9144000" cy="648072"/>
          </a:xfrm>
          <a:prstGeom prst="rect">
            <a:avLst/>
          </a:prstGeom>
          <a:gradFill rotWithShape="1">
            <a:gsLst>
              <a:gs pos="0">
                <a:srgbClr val="009900"/>
              </a:gs>
              <a:gs pos="50000">
                <a:schemeClr val="bg1"/>
              </a:gs>
              <a:gs pos="100000">
                <a:srgbClr val="009900"/>
              </a:gs>
            </a:gsLst>
            <a:lin ang="5400000" scaled="1"/>
          </a:gradFill>
          <a:ln w="9525">
            <a:noFill/>
            <a:miter lim="800000"/>
            <a:headEnd/>
            <a:tailEnd/>
          </a:ln>
          <a:effectLst/>
        </p:spPr>
        <p:txBody>
          <a:bodyPr anchor="ctr"/>
          <a:lstStyle>
            <a:lvl1pPr eaLnBrk="0" hangingPunct="0">
              <a:defRPr kumimoji="1">
                <a:solidFill>
                  <a:schemeClr val="tx1"/>
                </a:solidFill>
                <a:latin typeface="Arial" charset="0"/>
                <a:ea typeface="MS PGothic" pitchFamily="34" charset="-128"/>
              </a:defRPr>
            </a:lvl1pPr>
            <a:lvl2pPr marL="742950" indent="-285750" eaLnBrk="0" hangingPunct="0">
              <a:defRPr kumimoji="1">
                <a:solidFill>
                  <a:schemeClr val="tx1"/>
                </a:solidFill>
                <a:latin typeface="Arial" charset="0"/>
                <a:ea typeface="MS PGothic" pitchFamily="34" charset="-128"/>
              </a:defRPr>
            </a:lvl2pPr>
            <a:lvl3pPr marL="1143000" indent="-228600" eaLnBrk="0" hangingPunct="0">
              <a:defRPr kumimoji="1">
                <a:solidFill>
                  <a:schemeClr val="tx1"/>
                </a:solidFill>
                <a:latin typeface="Arial" charset="0"/>
                <a:ea typeface="MS PGothic" pitchFamily="34" charset="-128"/>
              </a:defRPr>
            </a:lvl3pPr>
            <a:lvl4pPr marL="1600200" indent="-228600" eaLnBrk="0" hangingPunct="0">
              <a:defRPr kumimoji="1">
                <a:solidFill>
                  <a:schemeClr val="tx1"/>
                </a:solidFill>
                <a:latin typeface="Arial" charset="0"/>
                <a:ea typeface="MS PGothic" pitchFamily="34" charset="-128"/>
              </a:defRPr>
            </a:lvl4pPr>
            <a:lvl5pPr marL="2057400" indent="-228600" eaLnBrk="0" hangingPunct="0">
              <a:defRPr kumimoji="1">
                <a:solidFill>
                  <a:schemeClr val="tx1"/>
                </a:solidFill>
                <a:latin typeface="Arial" charset="0"/>
                <a:ea typeface="MS PGothic" pitchFamily="34" charset="-128"/>
              </a:defRPr>
            </a:lvl5pPr>
            <a:lvl6pPr marL="2514600" indent="-228600" eaLnBrk="0" fontAlgn="base" hangingPunct="0">
              <a:spcBef>
                <a:spcPct val="0"/>
              </a:spcBef>
              <a:spcAft>
                <a:spcPct val="0"/>
              </a:spcAft>
              <a:defRPr kumimoji="1">
                <a:solidFill>
                  <a:schemeClr val="tx1"/>
                </a:solidFill>
                <a:latin typeface="Arial" charset="0"/>
                <a:ea typeface="MS PGothic" pitchFamily="34" charset="-128"/>
              </a:defRPr>
            </a:lvl6pPr>
            <a:lvl7pPr marL="2971800" indent="-228600" eaLnBrk="0" fontAlgn="base" hangingPunct="0">
              <a:spcBef>
                <a:spcPct val="0"/>
              </a:spcBef>
              <a:spcAft>
                <a:spcPct val="0"/>
              </a:spcAft>
              <a:defRPr kumimoji="1">
                <a:solidFill>
                  <a:schemeClr val="tx1"/>
                </a:solidFill>
                <a:latin typeface="Arial" charset="0"/>
                <a:ea typeface="MS PGothic" pitchFamily="34" charset="-128"/>
              </a:defRPr>
            </a:lvl7pPr>
            <a:lvl8pPr marL="3429000" indent="-228600" eaLnBrk="0" fontAlgn="base" hangingPunct="0">
              <a:spcBef>
                <a:spcPct val="0"/>
              </a:spcBef>
              <a:spcAft>
                <a:spcPct val="0"/>
              </a:spcAft>
              <a:defRPr kumimoji="1">
                <a:solidFill>
                  <a:schemeClr val="tx1"/>
                </a:solidFill>
                <a:latin typeface="Arial" charset="0"/>
                <a:ea typeface="MS PGothic" pitchFamily="34" charset="-128"/>
              </a:defRPr>
            </a:lvl8pPr>
            <a:lvl9pPr marL="3886200" indent="-228600" eaLnBrk="0" fontAlgn="base" hangingPunct="0">
              <a:spcBef>
                <a:spcPct val="0"/>
              </a:spcBef>
              <a:spcAft>
                <a:spcPct val="0"/>
              </a:spcAft>
              <a:defRPr kumimoji="1">
                <a:solidFill>
                  <a:schemeClr val="tx1"/>
                </a:solidFill>
                <a:latin typeface="Arial" charset="0"/>
                <a:ea typeface="MS PGothic" pitchFamily="34" charset="-128"/>
              </a:defRPr>
            </a:lvl9pPr>
          </a:lstStyle>
          <a:p>
            <a:pPr algn="ctr" eaLnBrk="1" fontAlgn="ctr" hangingPunct="1">
              <a:spcBef>
                <a:spcPts val="1200"/>
              </a:spcBef>
              <a:buClr>
                <a:srgbClr val="C00000"/>
              </a:buClr>
            </a:pPr>
            <a:r>
              <a:rPr lang="en-US" altLang="ja-JP" sz="3200" b="1" dirty="0">
                <a:solidFill>
                  <a:srgbClr val="002060"/>
                </a:solidFill>
                <a:latin typeface="+mj-lt"/>
                <a:ea typeface="Tahoma" panose="020B0604030504040204" pitchFamily="34" charset="0"/>
                <a:cs typeface="Arial" panose="020B0604020202020204" pitchFamily="34" charset="0"/>
              </a:rPr>
              <a:t> </a:t>
            </a:r>
          </a:p>
        </p:txBody>
      </p:sp>
      <p:pic>
        <p:nvPicPr>
          <p:cNvPr id="13" name="Picture 2"/>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44625"/>
            <a:ext cx="2016224" cy="477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9738"/>
            <a:ext cx="2178526" cy="512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17192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34"/>
          <p:cNvSpPr txBox="1">
            <a:spLocks noChangeArrowheads="1"/>
          </p:cNvSpPr>
          <p:nvPr/>
        </p:nvSpPr>
        <p:spPr bwMode="auto">
          <a:xfrm>
            <a:off x="0" y="548680"/>
            <a:ext cx="9144000" cy="576064"/>
          </a:xfrm>
          <a:prstGeom prst="rect">
            <a:avLst/>
          </a:prstGeom>
          <a:gradFill rotWithShape="1">
            <a:gsLst>
              <a:gs pos="0">
                <a:srgbClr val="009900"/>
              </a:gs>
              <a:gs pos="50000">
                <a:schemeClr val="bg1"/>
              </a:gs>
              <a:gs pos="100000">
                <a:srgbClr val="009900"/>
              </a:gs>
            </a:gsLst>
            <a:lin ang="5400000" scaled="1"/>
          </a:gradFill>
          <a:ln w="9525">
            <a:noFill/>
            <a:miter lim="800000"/>
            <a:headEnd/>
            <a:tailEnd/>
          </a:ln>
          <a:effectLst/>
        </p:spPr>
        <p:txBody>
          <a:bodyPr anchor="ctr"/>
          <a:lstStyle>
            <a:lvl1pPr eaLnBrk="0" hangingPunct="0">
              <a:defRPr kumimoji="1">
                <a:solidFill>
                  <a:schemeClr val="tx1"/>
                </a:solidFill>
                <a:latin typeface="Arial" charset="0"/>
                <a:ea typeface="MS PGothic" pitchFamily="34" charset="-128"/>
              </a:defRPr>
            </a:lvl1pPr>
            <a:lvl2pPr marL="742950" indent="-285750" eaLnBrk="0" hangingPunct="0">
              <a:defRPr kumimoji="1">
                <a:solidFill>
                  <a:schemeClr val="tx1"/>
                </a:solidFill>
                <a:latin typeface="Arial" charset="0"/>
                <a:ea typeface="MS PGothic" pitchFamily="34" charset="-128"/>
              </a:defRPr>
            </a:lvl2pPr>
            <a:lvl3pPr marL="1143000" indent="-228600" eaLnBrk="0" hangingPunct="0">
              <a:defRPr kumimoji="1">
                <a:solidFill>
                  <a:schemeClr val="tx1"/>
                </a:solidFill>
                <a:latin typeface="Arial" charset="0"/>
                <a:ea typeface="MS PGothic" pitchFamily="34" charset="-128"/>
              </a:defRPr>
            </a:lvl3pPr>
            <a:lvl4pPr marL="1600200" indent="-228600" eaLnBrk="0" hangingPunct="0">
              <a:defRPr kumimoji="1">
                <a:solidFill>
                  <a:schemeClr val="tx1"/>
                </a:solidFill>
                <a:latin typeface="Arial" charset="0"/>
                <a:ea typeface="MS PGothic" pitchFamily="34" charset="-128"/>
              </a:defRPr>
            </a:lvl4pPr>
            <a:lvl5pPr marL="2057400" indent="-228600" eaLnBrk="0" hangingPunct="0">
              <a:defRPr kumimoji="1">
                <a:solidFill>
                  <a:schemeClr val="tx1"/>
                </a:solidFill>
                <a:latin typeface="Arial" charset="0"/>
                <a:ea typeface="MS PGothic" pitchFamily="34" charset="-128"/>
              </a:defRPr>
            </a:lvl5pPr>
            <a:lvl6pPr marL="2514600" indent="-228600" eaLnBrk="0" fontAlgn="base" hangingPunct="0">
              <a:spcBef>
                <a:spcPct val="0"/>
              </a:spcBef>
              <a:spcAft>
                <a:spcPct val="0"/>
              </a:spcAft>
              <a:defRPr kumimoji="1">
                <a:solidFill>
                  <a:schemeClr val="tx1"/>
                </a:solidFill>
                <a:latin typeface="Arial" charset="0"/>
                <a:ea typeface="MS PGothic" pitchFamily="34" charset="-128"/>
              </a:defRPr>
            </a:lvl6pPr>
            <a:lvl7pPr marL="2971800" indent="-228600" eaLnBrk="0" fontAlgn="base" hangingPunct="0">
              <a:spcBef>
                <a:spcPct val="0"/>
              </a:spcBef>
              <a:spcAft>
                <a:spcPct val="0"/>
              </a:spcAft>
              <a:defRPr kumimoji="1">
                <a:solidFill>
                  <a:schemeClr val="tx1"/>
                </a:solidFill>
                <a:latin typeface="Arial" charset="0"/>
                <a:ea typeface="MS PGothic" pitchFamily="34" charset="-128"/>
              </a:defRPr>
            </a:lvl7pPr>
            <a:lvl8pPr marL="3429000" indent="-228600" eaLnBrk="0" fontAlgn="base" hangingPunct="0">
              <a:spcBef>
                <a:spcPct val="0"/>
              </a:spcBef>
              <a:spcAft>
                <a:spcPct val="0"/>
              </a:spcAft>
              <a:defRPr kumimoji="1">
                <a:solidFill>
                  <a:schemeClr val="tx1"/>
                </a:solidFill>
                <a:latin typeface="Arial" charset="0"/>
                <a:ea typeface="MS PGothic" pitchFamily="34" charset="-128"/>
              </a:defRPr>
            </a:lvl8pPr>
            <a:lvl9pPr marL="3886200" indent="-228600" eaLnBrk="0" fontAlgn="base" hangingPunct="0">
              <a:spcBef>
                <a:spcPct val="0"/>
              </a:spcBef>
              <a:spcAft>
                <a:spcPct val="0"/>
              </a:spcAft>
              <a:defRPr kumimoji="1">
                <a:solidFill>
                  <a:schemeClr val="tx1"/>
                </a:solidFill>
                <a:latin typeface="Arial" charset="0"/>
                <a:ea typeface="MS PGothic" pitchFamily="34" charset="-128"/>
              </a:defRPr>
            </a:lvl9pPr>
          </a:lstStyle>
          <a:p>
            <a:pPr algn="ctr" eaLnBrk="1" fontAlgn="ctr" hangingPunct="1">
              <a:spcBef>
                <a:spcPts val="1200"/>
              </a:spcBef>
              <a:buClr>
                <a:srgbClr val="C00000"/>
              </a:buClr>
            </a:pPr>
            <a:r>
              <a:rPr lang="en-US" altLang="ja-JP" sz="4000" b="1" dirty="0" smtClean="0">
                <a:solidFill>
                  <a:srgbClr val="002060"/>
                </a:solidFill>
                <a:latin typeface="Calibri"/>
                <a:ea typeface="Tahoma" panose="020B0604030504040204" pitchFamily="34" charset="0"/>
                <a:cs typeface="Arial" panose="020B0604020202020204" pitchFamily="34" charset="0"/>
              </a:rPr>
              <a:t>GNSSN Survey on ANSN</a:t>
            </a:r>
            <a:endParaRPr lang="en-US" altLang="ja-JP" sz="4000" b="1" dirty="0">
              <a:solidFill>
                <a:srgbClr val="002060"/>
              </a:solidFill>
              <a:latin typeface="Calibri"/>
              <a:ea typeface="Tahoma" panose="020B0604030504040204" pitchFamily="34" charset="0"/>
              <a:cs typeface="Arial" panose="020B0604020202020204" pitchFamily="34" charset="0"/>
            </a:endParaRPr>
          </a:p>
        </p:txBody>
      </p:sp>
      <p:pic>
        <p:nvPicPr>
          <p:cNvPr id="13" name="Picture 2"/>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44625"/>
            <a:ext cx="2016224" cy="477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9738"/>
            <a:ext cx="2178526" cy="512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4"/>
          <p:cNvSpPr txBox="1">
            <a:spLocks/>
          </p:cNvSpPr>
          <p:nvPr/>
        </p:nvSpPr>
        <p:spPr bwMode="auto">
          <a:xfrm>
            <a:off x="7018338" y="6534150"/>
            <a:ext cx="21336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r" eaLnBrk="1" hangingPunct="1"/>
            <a:fld id="{FC7CEABE-D796-4A1E-BD4C-4084F05D2F15}" type="slidenum">
              <a:rPr kumimoji="0" lang="en-US" altLang="ja-JP" sz="1400" smtClean="0">
                <a:solidFill>
                  <a:srgbClr val="000000"/>
                </a:solidFill>
              </a:rPr>
              <a:pPr algn="r" eaLnBrk="1" hangingPunct="1"/>
              <a:t>9</a:t>
            </a:fld>
            <a:endParaRPr kumimoji="0" lang="en-US" altLang="ja-JP" sz="1400" dirty="0">
              <a:solidFill>
                <a:srgbClr val="000000"/>
              </a:solidFill>
            </a:endParaRPr>
          </a:p>
        </p:txBody>
      </p:sp>
      <p:sp>
        <p:nvSpPr>
          <p:cNvPr id="9" name="Rectangle 73"/>
          <p:cNvSpPr>
            <a:spLocks noChangeArrowheads="1"/>
          </p:cNvSpPr>
          <p:nvPr/>
        </p:nvSpPr>
        <p:spPr bwMode="auto">
          <a:xfrm>
            <a:off x="179512" y="1340767"/>
            <a:ext cx="8856984" cy="4968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pPr>
              <a:lnSpc>
                <a:spcPts val="2200"/>
              </a:lnSpc>
              <a:spcAft>
                <a:spcPts val="600"/>
              </a:spcAft>
              <a:buClr>
                <a:srgbClr val="000066"/>
              </a:buClr>
              <a:buSzPct val="75000"/>
            </a:pPr>
            <a:r>
              <a:rPr lang="en-US" altLang="ja-JP" sz="2400" dirty="0" smtClean="0">
                <a:solidFill>
                  <a:srgbClr val="000066"/>
                </a:solidFill>
                <a:latin typeface="Calibri"/>
                <a:ea typeface="Tahoma" panose="020B0604030504040204" pitchFamily="34" charset="0"/>
                <a:cs typeface="Tahoma" panose="020B0604030504040204" pitchFamily="34" charset="0"/>
              </a:rPr>
              <a:t>         </a:t>
            </a:r>
          </a:p>
          <a:p>
            <a:pPr>
              <a:lnSpc>
                <a:spcPts val="2200"/>
              </a:lnSpc>
              <a:spcAft>
                <a:spcPts val="600"/>
              </a:spcAft>
              <a:buClr>
                <a:srgbClr val="000066"/>
              </a:buClr>
              <a:buSzPct val="75000"/>
            </a:pPr>
            <a:r>
              <a:rPr lang="en-US" altLang="ja-JP" sz="2400" dirty="0" smtClean="0">
                <a:solidFill>
                  <a:srgbClr val="000066"/>
                </a:solidFill>
                <a:latin typeface="Calibri"/>
                <a:ea typeface="Tahoma" panose="020B0604030504040204" pitchFamily="34" charset="0"/>
                <a:cs typeface="Tahoma" panose="020B0604030504040204" pitchFamily="34" charset="0"/>
              </a:rPr>
              <a:t>         </a:t>
            </a:r>
          </a:p>
          <a:p>
            <a:pPr marL="342900" indent="-342900">
              <a:lnSpc>
                <a:spcPts val="2200"/>
              </a:lnSpc>
              <a:spcAft>
                <a:spcPts val="600"/>
              </a:spcAft>
              <a:buClr>
                <a:srgbClr val="000066"/>
              </a:buClr>
              <a:buSzPct val="75000"/>
              <a:buFont typeface="Wingdings" panose="05000000000000000000" pitchFamily="2" charset="2"/>
              <a:buChar char="n"/>
            </a:pPr>
            <a:endParaRPr lang="en-US" altLang="ja-JP" sz="2400" dirty="0" smtClean="0">
              <a:solidFill>
                <a:srgbClr val="000066"/>
              </a:solidFill>
              <a:latin typeface="Calibri"/>
              <a:ea typeface="Tahoma" panose="020B0604030504040204" pitchFamily="34" charset="0"/>
              <a:cs typeface="Tahoma" panose="020B0604030504040204" pitchFamily="34" charset="0"/>
            </a:endParaRPr>
          </a:p>
        </p:txBody>
      </p:sp>
      <p:sp>
        <p:nvSpPr>
          <p:cNvPr id="2" name="Rectangle 1"/>
          <p:cNvSpPr/>
          <p:nvPr/>
        </p:nvSpPr>
        <p:spPr>
          <a:xfrm>
            <a:off x="179513" y="1196752"/>
            <a:ext cx="8964487" cy="707886"/>
          </a:xfrm>
          <a:prstGeom prst="rect">
            <a:avLst/>
          </a:prstGeom>
        </p:spPr>
        <p:txBody>
          <a:bodyPr wrap="square">
            <a:spAutoFit/>
          </a:bodyPr>
          <a:lstStyle/>
          <a:p>
            <a:r>
              <a:rPr lang="en-GB" sz="2200" dirty="0">
                <a:solidFill>
                  <a:srgbClr val="000066"/>
                </a:solidFill>
                <a:latin typeface="+mn-lt"/>
                <a:ea typeface="Tahoma" panose="020B0604030504040204" pitchFamily="34" charset="0"/>
                <a:cs typeface="Tahoma" panose="020B0604030504040204" pitchFamily="34" charset="0"/>
              </a:rPr>
              <a:t>213 senior officials in ANSN countries replied to the GNSSN survey in </a:t>
            </a:r>
            <a:r>
              <a:rPr lang="en-GB" sz="2200" dirty="0" smtClean="0">
                <a:solidFill>
                  <a:srgbClr val="000066"/>
                </a:solidFill>
                <a:latin typeface="+mn-lt"/>
                <a:ea typeface="Tahoma" panose="020B0604030504040204" pitchFamily="34" charset="0"/>
                <a:cs typeface="Tahoma" panose="020B0604030504040204" pitchFamily="34" charset="0"/>
              </a:rPr>
              <a:t>2014. </a:t>
            </a:r>
            <a:r>
              <a:rPr lang="en-GB" dirty="0" smtClean="0"/>
              <a:t>	</a:t>
            </a:r>
            <a:endParaRPr lang="en-GB" dirty="0"/>
          </a:p>
        </p:txBody>
      </p:sp>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78279" y="4130819"/>
            <a:ext cx="3937017" cy="2369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7907" y="4116641"/>
            <a:ext cx="3928129" cy="2364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7"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1580" y="1777003"/>
            <a:ext cx="3896444" cy="2345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9" name="Picture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87074" y="1766258"/>
            <a:ext cx="3928222" cy="2364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テキスト ボックス 2"/>
          <p:cNvSpPr txBox="1"/>
          <p:nvPr/>
        </p:nvSpPr>
        <p:spPr>
          <a:xfrm>
            <a:off x="6898307" y="2120549"/>
            <a:ext cx="1418109" cy="261867"/>
          </a:xfrm>
          <a:prstGeom prst="rect">
            <a:avLst/>
          </a:prstGeom>
          <a:solidFill>
            <a:schemeClr val="bg1"/>
          </a:solidFill>
        </p:spPr>
        <p:txBody>
          <a:bodyPr wrap="square" rtlCol="0">
            <a:spAutoFit/>
          </a:bodyPr>
          <a:lstStyle/>
          <a:p>
            <a:pPr>
              <a:lnSpc>
                <a:spcPts val="1200"/>
              </a:lnSpc>
            </a:pPr>
            <a:r>
              <a:rPr kumimoji="1" lang="en-US" altLang="ja-JP" sz="1600" b="1" dirty="0" smtClean="0">
                <a:latin typeface="+mj-lt"/>
              </a:rPr>
              <a:t>77% positive</a:t>
            </a:r>
            <a:endParaRPr kumimoji="1" lang="ja-JP" altLang="en-US" sz="1600" b="1" dirty="0">
              <a:latin typeface="+mj-lt"/>
            </a:endParaRPr>
          </a:p>
        </p:txBody>
      </p:sp>
    </p:spTree>
    <p:extLst>
      <p:ext uri="{BB962C8B-B14F-4D97-AF65-F5344CB8AC3E}">
        <p14:creationId xmlns:p14="http://schemas.microsoft.com/office/powerpoint/2010/main" val="32995020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34"/>
          <p:cNvSpPr txBox="1">
            <a:spLocks noChangeArrowheads="1"/>
          </p:cNvSpPr>
          <p:nvPr/>
        </p:nvSpPr>
        <p:spPr bwMode="auto">
          <a:xfrm>
            <a:off x="0" y="548680"/>
            <a:ext cx="9144000" cy="576064"/>
          </a:xfrm>
          <a:prstGeom prst="rect">
            <a:avLst/>
          </a:prstGeom>
          <a:gradFill rotWithShape="1">
            <a:gsLst>
              <a:gs pos="0">
                <a:srgbClr val="009900"/>
              </a:gs>
              <a:gs pos="50000">
                <a:schemeClr val="bg1"/>
              </a:gs>
              <a:gs pos="100000">
                <a:srgbClr val="009900"/>
              </a:gs>
            </a:gsLst>
            <a:lin ang="5400000" scaled="1"/>
          </a:gradFill>
          <a:ln w="9525">
            <a:noFill/>
            <a:miter lim="800000"/>
            <a:headEnd/>
            <a:tailEnd/>
          </a:ln>
          <a:effectLst/>
        </p:spPr>
        <p:txBody>
          <a:bodyPr anchor="ctr"/>
          <a:lstStyle>
            <a:lvl1pPr eaLnBrk="0" hangingPunct="0">
              <a:defRPr kumimoji="1">
                <a:solidFill>
                  <a:schemeClr val="tx1"/>
                </a:solidFill>
                <a:latin typeface="Arial" charset="0"/>
                <a:ea typeface="MS PGothic" pitchFamily="34" charset="-128"/>
              </a:defRPr>
            </a:lvl1pPr>
            <a:lvl2pPr marL="742950" indent="-285750" eaLnBrk="0" hangingPunct="0">
              <a:defRPr kumimoji="1">
                <a:solidFill>
                  <a:schemeClr val="tx1"/>
                </a:solidFill>
                <a:latin typeface="Arial" charset="0"/>
                <a:ea typeface="MS PGothic" pitchFamily="34" charset="-128"/>
              </a:defRPr>
            </a:lvl2pPr>
            <a:lvl3pPr marL="1143000" indent="-228600" eaLnBrk="0" hangingPunct="0">
              <a:defRPr kumimoji="1">
                <a:solidFill>
                  <a:schemeClr val="tx1"/>
                </a:solidFill>
                <a:latin typeface="Arial" charset="0"/>
                <a:ea typeface="MS PGothic" pitchFamily="34" charset="-128"/>
              </a:defRPr>
            </a:lvl3pPr>
            <a:lvl4pPr marL="1600200" indent="-228600" eaLnBrk="0" hangingPunct="0">
              <a:defRPr kumimoji="1">
                <a:solidFill>
                  <a:schemeClr val="tx1"/>
                </a:solidFill>
                <a:latin typeface="Arial" charset="0"/>
                <a:ea typeface="MS PGothic" pitchFamily="34" charset="-128"/>
              </a:defRPr>
            </a:lvl4pPr>
            <a:lvl5pPr marL="2057400" indent="-228600" eaLnBrk="0" hangingPunct="0">
              <a:defRPr kumimoji="1">
                <a:solidFill>
                  <a:schemeClr val="tx1"/>
                </a:solidFill>
                <a:latin typeface="Arial" charset="0"/>
                <a:ea typeface="MS PGothic" pitchFamily="34" charset="-128"/>
              </a:defRPr>
            </a:lvl5pPr>
            <a:lvl6pPr marL="2514600" indent="-228600" eaLnBrk="0" fontAlgn="base" hangingPunct="0">
              <a:spcBef>
                <a:spcPct val="0"/>
              </a:spcBef>
              <a:spcAft>
                <a:spcPct val="0"/>
              </a:spcAft>
              <a:defRPr kumimoji="1">
                <a:solidFill>
                  <a:schemeClr val="tx1"/>
                </a:solidFill>
                <a:latin typeface="Arial" charset="0"/>
                <a:ea typeface="MS PGothic" pitchFamily="34" charset="-128"/>
              </a:defRPr>
            </a:lvl6pPr>
            <a:lvl7pPr marL="2971800" indent="-228600" eaLnBrk="0" fontAlgn="base" hangingPunct="0">
              <a:spcBef>
                <a:spcPct val="0"/>
              </a:spcBef>
              <a:spcAft>
                <a:spcPct val="0"/>
              </a:spcAft>
              <a:defRPr kumimoji="1">
                <a:solidFill>
                  <a:schemeClr val="tx1"/>
                </a:solidFill>
                <a:latin typeface="Arial" charset="0"/>
                <a:ea typeface="MS PGothic" pitchFamily="34" charset="-128"/>
              </a:defRPr>
            </a:lvl7pPr>
            <a:lvl8pPr marL="3429000" indent="-228600" eaLnBrk="0" fontAlgn="base" hangingPunct="0">
              <a:spcBef>
                <a:spcPct val="0"/>
              </a:spcBef>
              <a:spcAft>
                <a:spcPct val="0"/>
              </a:spcAft>
              <a:defRPr kumimoji="1">
                <a:solidFill>
                  <a:schemeClr val="tx1"/>
                </a:solidFill>
                <a:latin typeface="Arial" charset="0"/>
                <a:ea typeface="MS PGothic" pitchFamily="34" charset="-128"/>
              </a:defRPr>
            </a:lvl8pPr>
            <a:lvl9pPr marL="3886200" indent="-228600" eaLnBrk="0" fontAlgn="base" hangingPunct="0">
              <a:spcBef>
                <a:spcPct val="0"/>
              </a:spcBef>
              <a:spcAft>
                <a:spcPct val="0"/>
              </a:spcAft>
              <a:defRPr kumimoji="1">
                <a:solidFill>
                  <a:schemeClr val="tx1"/>
                </a:solidFill>
                <a:latin typeface="Arial" charset="0"/>
                <a:ea typeface="MS PGothic" pitchFamily="34" charset="-128"/>
              </a:defRPr>
            </a:lvl9pPr>
          </a:lstStyle>
          <a:p>
            <a:pPr algn="ctr" eaLnBrk="1" fontAlgn="ctr" hangingPunct="1">
              <a:spcBef>
                <a:spcPts val="1200"/>
              </a:spcBef>
              <a:buClr>
                <a:srgbClr val="C00000"/>
              </a:buClr>
            </a:pPr>
            <a:r>
              <a:rPr lang="en-US" altLang="ja-JP" sz="3200" b="1" dirty="0">
                <a:solidFill>
                  <a:srgbClr val="002060"/>
                </a:solidFill>
                <a:latin typeface="+mj-lt"/>
                <a:ea typeface="Tahoma" panose="020B0604030504040204" pitchFamily="34" charset="0"/>
                <a:cs typeface="Arial" panose="020B0604020202020204" pitchFamily="34" charset="0"/>
              </a:rPr>
              <a:t> </a:t>
            </a:r>
            <a:r>
              <a:rPr lang="en-US" altLang="ja-JP" sz="4000" b="1" dirty="0" smtClean="0">
                <a:solidFill>
                  <a:srgbClr val="002060"/>
                </a:solidFill>
                <a:latin typeface="+mj-lt"/>
                <a:ea typeface="Tahoma" panose="020B0604030504040204" pitchFamily="34" charset="0"/>
                <a:cs typeface="Arial" panose="020B0604020202020204" pitchFamily="34" charset="0"/>
              </a:rPr>
              <a:t>Summary</a:t>
            </a:r>
            <a:endParaRPr lang="en-US" altLang="ja-JP" sz="4000" b="1" dirty="0">
              <a:solidFill>
                <a:srgbClr val="002060"/>
              </a:solidFill>
              <a:latin typeface="+mj-lt"/>
              <a:ea typeface="Tahoma" panose="020B0604030504040204" pitchFamily="34" charset="0"/>
              <a:cs typeface="Arial" panose="020B0604020202020204" pitchFamily="34" charset="0"/>
            </a:endParaRPr>
          </a:p>
        </p:txBody>
      </p:sp>
      <p:pic>
        <p:nvPicPr>
          <p:cNvPr id="13" name="Picture 2"/>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44625"/>
            <a:ext cx="2016224" cy="477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9738"/>
            <a:ext cx="2178526" cy="512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4"/>
          <p:cNvSpPr txBox="1">
            <a:spLocks/>
          </p:cNvSpPr>
          <p:nvPr/>
        </p:nvSpPr>
        <p:spPr bwMode="auto">
          <a:xfrm>
            <a:off x="7018338" y="6534150"/>
            <a:ext cx="21336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r" eaLnBrk="1" hangingPunct="1"/>
            <a:fld id="{FC7CEABE-D796-4A1E-BD4C-4084F05D2F15}" type="slidenum">
              <a:rPr kumimoji="0" lang="en-US" altLang="ja-JP" sz="1400" smtClean="0">
                <a:solidFill>
                  <a:srgbClr val="000000"/>
                </a:solidFill>
              </a:rPr>
              <a:pPr algn="r" eaLnBrk="1" hangingPunct="1"/>
              <a:t>10</a:t>
            </a:fld>
            <a:endParaRPr kumimoji="0" lang="en-US" altLang="ja-JP" sz="1400" dirty="0">
              <a:solidFill>
                <a:srgbClr val="000000"/>
              </a:solidFill>
            </a:endParaRPr>
          </a:p>
        </p:txBody>
      </p:sp>
      <p:sp>
        <p:nvSpPr>
          <p:cNvPr id="9" name="Rectangle 73"/>
          <p:cNvSpPr>
            <a:spLocks noChangeArrowheads="1"/>
          </p:cNvSpPr>
          <p:nvPr/>
        </p:nvSpPr>
        <p:spPr bwMode="auto">
          <a:xfrm>
            <a:off x="539552" y="1412777"/>
            <a:ext cx="7776864" cy="4392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pPr marL="342900" indent="-342900">
              <a:lnSpc>
                <a:spcPts val="2400"/>
              </a:lnSpc>
              <a:spcAft>
                <a:spcPts val="600"/>
              </a:spcAft>
              <a:buClr>
                <a:srgbClr val="C00000"/>
              </a:buClr>
              <a:buSzPct val="75000"/>
              <a:buFont typeface="Wingdings" panose="05000000000000000000" pitchFamily="2" charset="2"/>
              <a:buChar char="n"/>
            </a:pPr>
            <a:r>
              <a:rPr lang="en-US" altLang="ja-JP" sz="2400" dirty="0" smtClean="0">
                <a:solidFill>
                  <a:srgbClr val="000066"/>
                </a:solidFill>
                <a:latin typeface="+mn-lt"/>
                <a:ea typeface="Tahoma" panose="020B0604030504040204" pitchFamily="34" charset="0"/>
                <a:cs typeface="Tahoma" panose="020B0604030504040204" pitchFamily="34" charset="0"/>
              </a:rPr>
              <a:t>ANSN has played an </a:t>
            </a:r>
            <a:r>
              <a:rPr lang="en-US" altLang="ja-JP" sz="2400" b="1" dirty="0">
                <a:solidFill>
                  <a:srgbClr val="0000CC"/>
                </a:solidFill>
                <a:latin typeface="+mn-lt"/>
                <a:ea typeface="Tahoma" panose="020B0604030504040204" pitchFamily="34" charset="0"/>
                <a:cs typeface="Tahoma" panose="020B0604030504040204" pitchFamily="34" charset="0"/>
              </a:rPr>
              <a:t>important role </a:t>
            </a:r>
            <a:r>
              <a:rPr lang="en-US" altLang="ja-JP" sz="2400" dirty="0" smtClean="0">
                <a:solidFill>
                  <a:srgbClr val="000066"/>
                </a:solidFill>
                <a:latin typeface="+mn-lt"/>
                <a:ea typeface="Tahoma" panose="020B0604030504040204" pitchFamily="34" charset="0"/>
                <a:cs typeface="Tahoma" panose="020B0604030504040204" pitchFamily="34" charset="0"/>
              </a:rPr>
              <a:t>in </a:t>
            </a:r>
            <a:r>
              <a:rPr lang="en-US" altLang="ja-JP" sz="2400" b="1" dirty="0" smtClean="0">
                <a:solidFill>
                  <a:srgbClr val="0000CC"/>
                </a:solidFill>
                <a:latin typeface="+mn-lt"/>
                <a:ea typeface="Tahoma" panose="020B0604030504040204" pitchFamily="34" charset="0"/>
                <a:cs typeface="Tahoma" panose="020B0604030504040204" pitchFamily="34" charset="0"/>
              </a:rPr>
              <a:t>building</a:t>
            </a:r>
            <a:r>
              <a:rPr lang="en-US" altLang="ja-JP" sz="2400" b="1" dirty="0" smtClean="0">
                <a:solidFill>
                  <a:srgbClr val="000066"/>
                </a:solidFill>
                <a:latin typeface="+mn-lt"/>
                <a:ea typeface="Tahoma" panose="020B0604030504040204" pitchFamily="34" charset="0"/>
                <a:cs typeface="Tahoma" panose="020B0604030504040204" pitchFamily="34" charset="0"/>
              </a:rPr>
              <a:t> </a:t>
            </a:r>
            <a:r>
              <a:rPr lang="en-US" altLang="ja-JP" sz="2400" dirty="0">
                <a:solidFill>
                  <a:srgbClr val="000066"/>
                </a:solidFill>
                <a:latin typeface="+mn-lt"/>
                <a:ea typeface="Tahoma" panose="020B0604030504040204" pitchFamily="34" charset="0"/>
                <a:cs typeface="Tahoma" panose="020B0604030504040204" pitchFamily="34" charset="0"/>
              </a:rPr>
              <a:t>nuclear safety</a:t>
            </a:r>
            <a:r>
              <a:rPr lang="en-US" altLang="ja-JP" sz="2400" dirty="0" smtClean="0">
                <a:solidFill>
                  <a:srgbClr val="000066"/>
                </a:solidFill>
                <a:latin typeface="+mn-lt"/>
                <a:ea typeface="Tahoma" panose="020B0604030504040204" pitchFamily="34" charset="0"/>
                <a:cs typeface="Tahoma" panose="020B0604030504040204" pitchFamily="34" charset="0"/>
              </a:rPr>
              <a:t> </a:t>
            </a:r>
            <a:r>
              <a:rPr lang="en-US" altLang="ja-JP" sz="2400" b="1" dirty="0">
                <a:solidFill>
                  <a:srgbClr val="0000CC"/>
                </a:solidFill>
                <a:latin typeface="+mn-lt"/>
                <a:ea typeface="Tahoma" panose="020B0604030504040204" pitchFamily="34" charset="0"/>
                <a:cs typeface="Tahoma" panose="020B0604030504040204" pitchFamily="34" charset="0"/>
              </a:rPr>
              <a:t>capacity</a:t>
            </a:r>
            <a:r>
              <a:rPr lang="en-US" altLang="ja-JP" sz="2400" dirty="0" smtClean="0">
                <a:solidFill>
                  <a:srgbClr val="000066"/>
                </a:solidFill>
                <a:latin typeface="+mn-lt"/>
                <a:ea typeface="Tahoma" panose="020B0604030504040204" pitchFamily="34" charset="0"/>
                <a:cs typeface="Tahoma" panose="020B0604030504040204" pitchFamily="34" charset="0"/>
              </a:rPr>
              <a:t> through </a:t>
            </a:r>
            <a:r>
              <a:rPr lang="en-US" altLang="ja-JP" sz="2400" b="1" dirty="0">
                <a:solidFill>
                  <a:srgbClr val="0000CC"/>
                </a:solidFill>
                <a:latin typeface="+mn-lt"/>
                <a:ea typeface="Tahoma" panose="020B0604030504040204" pitchFamily="34" charset="0"/>
                <a:cs typeface="Tahoma" panose="020B0604030504040204" pitchFamily="34" charset="0"/>
              </a:rPr>
              <a:t>regional cooperation </a:t>
            </a:r>
            <a:r>
              <a:rPr lang="en-US" altLang="ja-JP" sz="2400" dirty="0" smtClean="0">
                <a:solidFill>
                  <a:srgbClr val="000066"/>
                </a:solidFill>
                <a:latin typeface="+mn-lt"/>
                <a:ea typeface="Tahoma" panose="020B0604030504040204" pitchFamily="34" charset="0"/>
                <a:cs typeface="Tahoma" panose="020B0604030504040204" pitchFamily="34" charset="0"/>
              </a:rPr>
              <a:t>for more than ten years, which is confirmed through the GNSSN survey.</a:t>
            </a:r>
          </a:p>
          <a:p>
            <a:pPr marL="342900" indent="-342900">
              <a:lnSpc>
                <a:spcPts val="2400"/>
              </a:lnSpc>
              <a:spcAft>
                <a:spcPts val="600"/>
              </a:spcAft>
              <a:buClr>
                <a:srgbClr val="C00000"/>
              </a:buClr>
              <a:buSzPct val="75000"/>
              <a:buFont typeface="Wingdings" panose="05000000000000000000" pitchFamily="2" charset="2"/>
              <a:buChar char="n"/>
            </a:pPr>
            <a:endParaRPr lang="en-US" altLang="ja-JP" sz="2400" dirty="0" smtClean="0">
              <a:solidFill>
                <a:srgbClr val="000066"/>
              </a:solidFill>
              <a:latin typeface="+mn-lt"/>
              <a:ea typeface="Tahoma" panose="020B0604030504040204" pitchFamily="34" charset="0"/>
              <a:cs typeface="Tahoma" panose="020B0604030504040204" pitchFamily="34" charset="0"/>
            </a:endParaRPr>
          </a:p>
          <a:p>
            <a:pPr marL="342900" indent="-342900">
              <a:lnSpc>
                <a:spcPts val="2400"/>
              </a:lnSpc>
              <a:spcAft>
                <a:spcPts val="600"/>
              </a:spcAft>
              <a:buClr>
                <a:srgbClr val="C00000"/>
              </a:buClr>
              <a:buSzPct val="75000"/>
              <a:buFont typeface="Wingdings" panose="05000000000000000000" pitchFamily="2" charset="2"/>
              <a:buChar char="n"/>
            </a:pPr>
            <a:r>
              <a:rPr lang="en-US" altLang="ja-JP" sz="2400" dirty="0" smtClean="0">
                <a:solidFill>
                  <a:srgbClr val="000066"/>
                </a:solidFill>
                <a:latin typeface="+mn-lt"/>
                <a:ea typeface="Tahoma" panose="020B0604030504040204" pitchFamily="34" charset="0"/>
                <a:cs typeface="Tahoma" panose="020B0604030504040204" pitchFamily="34" charset="0"/>
              </a:rPr>
              <a:t>ANSN has </a:t>
            </a:r>
            <a:r>
              <a:rPr lang="en-US" altLang="ja-JP" sz="2400" b="1" dirty="0" smtClean="0">
                <a:solidFill>
                  <a:srgbClr val="0000CC"/>
                </a:solidFill>
                <a:latin typeface="+mn-lt"/>
                <a:ea typeface="Tahoma" panose="020B0604030504040204" pitchFamily="34" charset="0"/>
                <a:cs typeface="Tahoma" panose="020B0604030504040204" pitchFamily="34" charset="0"/>
              </a:rPr>
              <a:t>updated</a:t>
            </a:r>
            <a:r>
              <a:rPr lang="en-US" altLang="ja-JP" sz="2400" dirty="0" smtClean="0">
                <a:solidFill>
                  <a:srgbClr val="000066"/>
                </a:solidFill>
                <a:latin typeface="+mn-lt"/>
                <a:ea typeface="Tahoma" panose="020B0604030504040204" pitchFamily="34" charset="0"/>
                <a:cs typeface="Tahoma" panose="020B0604030504040204" pitchFamily="34" charset="0"/>
              </a:rPr>
              <a:t> the </a:t>
            </a:r>
            <a:r>
              <a:rPr lang="en-US" altLang="ja-JP" sz="2400" b="1" dirty="0">
                <a:solidFill>
                  <a:srgbClr val="0000CC"/>
                </a:solidFill>
                <a:latin typeface="+mn-lt"/>
                <a:ea typeface="Tahoma" panose="020B0604030504040204" pitchFamily="34" charset="0"/>
                <a:cs typeface="Tahoma" panose="020B0604030504040204" pitchFamily="34" charset="0"/>
              </a:rPr>
              <a:t>self-assessment process </a:t>
            </a:r>
            <a:r>
              <a:rPr lang="en-US" altLang="ja-JP" sz="2400" dirty="0" smtClean="0">
                <a:solidFill>
                  <a:srgbClr val="000066"/>
                </a:solidFill>
                <a:latin typeface="+mn-lt"/>
                <a:ea typeface="Tahoma" panose="020B0604030504040204" pitchFamily="34" charset="0"/>
                <a:cs typeface="Tahoma" panose="020B0604030504040204" pitchFamily="34" charset="0"/>
              </a:rPr>
              <a:t>for MSs which would become bases for specific cooperation. Cooperation should be consistent with needs assessed by the recipient country itself.</a:t>
            </a:r>
          </a:p>
          <a:p>
            <a:pPr marL="342900" indent="-342900">
              <a:lnSpc>
                <a:spcPts val="2400"/>
              </a:lnSpc>
              <a:spcAft>
                <a:spcPts val="600"/>
              </a:spcAft>
              <a:buClr>
                <a:srgbClr val="C00000"/>
              </a:buClr>
              <a:buSzPct val="75000"/>
              <a:buFont typeface="Wingdings" panose="05000000000000000000" pitchFamily="2" charset="2"/>
              <a:buChar char="n"/>
            </a:pPr>
            <a:endParaRPr lang="en-US" altLang="ja-JP" sz="2400" dirty="0" smtClean="0">
              <a:solidFill>
                <a:srgbClr val="000066"/>
              </a:solidFill>
              <a:latin typeface="+mn-lt"/>
              <a:ea typeface="Tahoma" panose="020B0604030504040204" pitchFamily="34" charset="0"/>
              <a:cs typeface="Tahoma" panose="020B0604030504040204" pitchFamily="34" charset="0"/>
            </a:endParaRPr>
          </a:p>
          <a:p>
            <a:pPr marL="342900" indent="-342900">
              <a:lnSpc>
                <a:spcPts val="2400"/>
              </a:lnSpc>
              <a:spcAft>
                <a:spcPts val="600"/>
              </a:spcAft>
              <a:buClr>
                <a:srgbClr val="C00000"/>
              </a:buClr>
              <a:buSzPct val="75000"/>
              <a:buFont typeface="Wingdings" panose="05000000000000000000" pitchFamily="2" charset="2"/>
              <a:buChar char="n"/>
            </a:pPr>
            <a:r>
              <a:rPr lang="en-US" altLang="ja-JP" sz="2400" dirty="0" smtClean="0">
                <a:solidFill>
                  <a:srgbClr val="000066"/>
                </a:solidFill>
                <a:latin typeface="+mn-lt"/>
                <a:ea typeface="Tahoma" panose="020B0604030504040204" pitchFamily="34" charset="0"/>
                <a:cs typeface="Tahoma" panose="020B0604030504040204" pitchFamily="34" charset="0"/>
              </a:rPr>
              <a:t>ANSN will actively </a:t>
            </a:r>
            <a:r>
              <a:rPr lang="en-US" altLang="ja-JP" sz="2400" b="1" dirty="0">
                <a:solidFill>
                  <a:srgbClr val="0000CC"/>
                </a:solidFill>
                <a:latin typeface="+mn-lt"/>
                <a:ea typeface="Tahoma" panose="020B0604030504040204" pitchFamily="34" charset="0"/>
                <a:cs typeface="Tahoma" panose="020B0604030504040204" pitchFamily="34" charset="0"/>
              </a:rPr>
              <a:t>collaborate</a:t>
            </a:r>
            <a:r>
              <a:rPr lang="en-US" altLang="ja-JP" sz="2400" dirty="0" smtClean="0">
                <a:solidFill>
                  <a:srgbClr val="000066"/>
                </a:solidFill>
                <a:latin typeface="+mn-lt"/>
                <a:ea typeface="Tahoma" panose="020B0604030504040204" pitchFamily="34" charset="0"/>
                <a:cs typeface="Tahoma" panose="020B0604030504040204" pitchFamily="34" charset="0"/>
              </a:rPr>
              <a:t> </a:t>
            </a:r>
            <a:r>
              <a:rPr lang="en-US" altLang="ja-JP" sz="2400" b="1" dirty="0">
                <a:solidFill>
                  <a:srgbClr val="0000CC"/>
                </a:solidFill>
                <a:latin typeface="+mn-lt"/>
                <a:ea typeface="Tahoma" panose="020B0604030504040204" pitchFamily="34" charset="0"/>
                <a:cs typeface="Tahoma" panose="020B0604030504040204" pitchFamily="34" charset="0"/>
              </a:rPr>
              <a:t>with other regional </a:t>
            </a:r>
            <a:r>
              <a:rPr lang="en-US" altLang="ja-JP" sz="2400" b="1" dirty="0" smtClean="0">
                <a:solidFill>
                  <a:srgbClr val="0000CC"/>
                </a:solidFill>
                <a:latin typeface="+mn-lt"/>
                <a:ea typeface="Tahoma" panose="020B0604030504040204" pitchFamily="34" charset="0"/>
                <a:cs typeface="Tahoma" panose="020B0604030504040204" pitchFamily="34" charset="0"/>
              </a:rPr>
              <a:t>cooperation </a:t>
            </a:r>
            <a:r>
              <a:rPr lang="en-US" altLang="ja-JP" sz="2400" dirty="0" smtClean="0">
                <a:solidFill>
                  <a:srgbClr val="000066"/>
                </a:solidFill>
                <a:latin typeface="+mn-lt"/>
                <a:ea typeface="Tahoma" panose="020B0604030504040204" pitchFamily="34" charset="0"/>
                <a:cs typeface="Tahoma" panose="020B0604030504040204" pitchFamily="34" charset="0"/>
              </a:rPr>
              <a:t>to share nuclear safety knowledge and experience.</a:t>
            </a:r>
          </a:p>
        </p:txBody>
      </p:sp>
    </p:spTree>
    <p:extLst>
      <p:ext uri="{BB962C8B-B14F-4D97-AF65-F5344CB8AC3E}">
        <p14:creationId xmlns:p14="http://schemas.microsoft.com/office/powerpoint/2010/main" val="8298976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テキスト ボックス 4"/>
          <p:cNvSpPr txBox="1">
            <a:spLocks noChangeArrowheads="1"/>
          </p:cNvSpPr>
          <p:nvPr/>
        </p:nvSpPr>
        <p:spPr bwMode="auto">
          <a:xfrm>
            <a:off x="517525" y="1290638"/>
            <a:ext cx="81613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42900" indent="-342900" eaLnBrk="0" hangingPunct="0">
              <a:defRPr kumimoji="1">
                <a:solidFill>
                  <a:schemeClr val="tx1"/>
                </a:solidFill>
                <a:latin typeface="Arial" pitchFamily="34" charset="0"/>
                <a:ea typeface="ＭＳ Ｐゴシック" pitchFamily="50" charset="-128"/>
              </a:defRPr>
            </a:lvl1pPr>
            <a:lvl2pPr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algn="ctr" eaLnBrk="1" fontAlgn="ctr" hangingPunct="1">
              <a:spcBef>
                <a:spcPts val="1200"/>
              </a:spcBef>
              <a:buClr>
                <a:srgbClr val="C00000"/>
              </a:buClr>
            </a:pPr>
            <a:r>
              <a:rPr lang="en-US" altLang="ja-JP" sz="4400" b="1" i="1" dirty="0">
                <a:solidFill>
                  <a:srgbClr val="002060"/>
                </a:solidFill>
                <a:latin typeface="Calibri" pitchFamily="34" charset="0"/>
                <a:cs typeface="Tahoma" pitchFamily="34" charset="0"/>
              </a:rPr>
              <a:t>Thank you for your attention</a:t>
            </a:r>
          </a:p>
        </p:txBody>
      </p:sp>
      <p:sp>
        <p:nvSpPr>
          <p:cNvPr id="7" name="Rectangle 4"/>
          <p:cNvSpPr>
            <a:spLocks noChangeArrowheads="1"/>
          </p:cNvSpPr>
          <p:nvPr/>
        </p:nvSpPr>
        <p:spPr bwMode="auto">
          <a:xfrm>
            <a:off x="596900" y="2276475"/>
            <a:ext cx="8001000" cy="1441450"/>
          </a:xfrm>
          <a:prstGeom prst="rect">
            <a:avLst/>
          </a:prstGeom>
          <a:noFill/>
          <a:ln w="9525">
            <a:noFill/>
            <a:miter lim="800000"/>
            <a:headEnd/>
            <a:tailEnd/>
          </a:ln>
        </p:spPr>
        <p:txBody>
          <a:bodyPr/>
          <a:lstStyle/>
          <a:p>
            <a:pPr marL="342900" indent="-342900">
              <a:lnSpc>
                <a:spcPct val="90000"/>
              </a:lnSpc>
              <a:spcBef>
                <a:spcPct val="20000"/>
              </a:spcBef>
              <a:buClr>
                <a:srgbClr val="1F497D"/>
              </a:buClr>
              <a:buSzPct val="70000"/>
              <a:buFont typeface="Wingdings" pitchFamily="2" charset="2"/>
              <a:buChar char="¡"/>
              <a:defRPr/>
            </a:pPr>
            <a:endParaRPr lang="en-US" sz="800" dirty="0">
              <a:solidFill>
                <a:srgbClr val="1F497D"/>
              </a:solidFill>
              <a:ea typeface="ＭＳ Ｐゴシック" charset="-128"/>
              <a:cs typeface="Arial" pitchFamily="34" charset="0"/>
            </a:endParaRPr>
          </a:p>
          <a:p>
            <a:pPr marL="342900" indent="-342900">
              <a:lnSpc>
                <a:spcPct val="90000"/>
              </a:lnSpc>
              <a:spcBef>
                <a:spcPct val="20000"/>
              </a:spcBef>
              <a:buClr>
                <a:srgbClr val="1F497D"/>
              </a:buClr>
              <a:buSzPct val="100000"/>
              <a:buFont typeface="Courier New" pitchFamily="49" charset="0"/>
              <a:buChar char="o"/>
              <a:defRPr/>
            </a:pPr>
            <a:endParaRPr lang="en-US" sz="800" dirty="0">
              <a:solidFill>
                <a:srgbClr val="1F497D"/>
              </a:solidFill>
              <a:ea typeface="ＭＳ Ｐゴシック" charset="-128"/>
              <a:cs typeface="Arial" pitchFamily="34" charset="0"/>
            </a:endParaRPr>
          </a:p>
          <a:p>
            <a:pPr>
              <a:lnSpc>
                <a:spcPct val="90000"/>
              </a:lnSpc>
              <a:spcBef>
                <a:spcPct val="20000"/>
              </a:spcBef>
              <a:buClr>
                <a:srgbClr val="1F497D"/>
              </a:buClr>
              <a:buSzPct val="100000"/>
              <a:defRPr/>
            </a:pPr>
            <a:endParaRPr lang="en-US" sz="2000" dirty="0">
              <a:solidFill>
                <a:srgbClr val="FF0000"/>
              </a:solidFill>
              <a:ea typeface="ＭＳ Ｐゴシック" charset="-128"/>
              <a:cs typeface="Arial" pitchFamily="34" charset="0"/>
            </a:endParaRPr>
          </a:p>
        </p:txBody>
      </p:sp>
      <p:sp>
        <p:nvSpPr>
          <p:cNvPr id="162820" name="スライド番号プレースホルダー 4"/>
          <p:cNvSpPr txBox="1">
            <a:spLocks/>
          </p:cNvSpPr>
          <p:nvPr/>
        </p:nvSpPr>
        <p:spPr bwMode="auto">
          <a:xfrm>
            <a:off x="7027863" y="6534150"/>
            <a:ext cx="21336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r" eaLnBrk="1" hangingPunct="1"/>
            <a:fld id="{9D307275-687A-45B1-95AB-11A6DA2AE121}" type="slidenum">
              <a:rPr kumimoji="0" lang="en-US" altLang="ja-JP" sz="1400">
                <a:solidFill>
                  <a:srgbClr val="000000"/>
                </a:solidFill>
                <a:latin typeface="Calibri" pitchFamily="34" charset="0"/>
              </a:rPr>
              <a:pPr algn="r" eaLnBrk="1" hangingPunct="1"/>
              <a:t>11</a:t>
            </a:fld>
            <a:endParaRPr kumimoji="0" lang="en-US" altLang="ja-JP" sz="1400" dirty="0">
              <a:solidFill>
                <a:srgbClr val="000000"/>
              </a:solidFill>
              <a:latin typeface="Calibri" pitchFamily="34" charset="0"/>
            </a:endParaRPr>
          </a:p>
        </p:txBody>
      </p:sp>
      <p:sp>
        <p:nvSpPr>
          <p:cNvPr id="11" name="Text Box 34"/>
          <p:cNvSpPr txBox="1">
            <a:spLocks noChangeArrowheads="1"/>
          </p:cNvSpPr>
          <p:nvPr/>
        </p:nvSpPr>
        <p:spPr bwMode="auto">
          <a:xfrm>
            <a:off x="0" y="620713"/>
            <a:ext cx="9144000" cy="576262"/>
          </a:xfrm>
          <a:prstGeom prst="rect">
            <a:avLst/>
          </a:prstGeom>
          <a:gradFill rotWithShape="1">
            <a:gsLst>
              <a:gs pos="0">
                <a:srgbClr val="009900"/>
              </a:gs>
              <a:gs pos="50000">
                <a:schemeClr val="bg1"/>
              </a:gs>
              <a:gs pos="100000">
                <a:srgbClr val="009900"/>
              </a:gs>
            </a:gsLst>
            <a:lin ang="5400000" scaled="1"/>
          </a:gradFill>
          <a:ln w="9525">
            <a:noFill/>
            <a:miter lim="800000"/>
            <a:headEnd/>
            <a:tailEnd/>
          </a:ln>
          <a:effectLst/>
        </p:spPr>
        <p:txBody>
          <a:bodyPr anchor="ctr"/>
          <a:lstStyle>
            <a:lvl1pPr eaLnBrk="0" hangingPunct="0">
              <a:defRPr kumimoji="1">
                <a:solidFill>
                  <a:schemeClr val="tx1"/>
                </a:solidFill>
                <a:latin typeface="Arial" charset="0"/>
                <a:ea typeface="MS PGothic" pitchFamily="34" charset="-128"/>
              </a:defRPr>
            </a:lvl1pPr>
            <a:lvl2pPr marL="742950" indent="-285750" eaLnBrk="0" hangingPunct="0">
              <a:defRPr kumimoji="1">
                <a:solidFill>
                  <a:schemeClr val="tx1"/>
                </a:solidFill>
                <a:latin typeface="Arial" charset="0"/>
                <a:ea typeface="MS PGothic" pitchFamily="34" charset="-128"/>
              </a:defRPr>
            </a:lvl2pPr>
            <a:lvl3pPr marL="1143000" indent="-228600" eaLnBrk="0" hangingPunct="0">
              <a:defRPr kumimoji="1">
                <a:solidFill>
                  <a:schemeClr val="tx1"/>
                </a:solidFill>
                <a:latin typeface="Arial" charset="0"/>
                <a:ea typeface="MS PGothic" pitchFamily="34" charset="-128"/>
              </a:defRPr>
            </a:lvl3pPr>
            <a:lvl4pPr marL="1600200" indent="-228600" eaLnBrk="0" hangingPunct="0">
              <a:defRPr kumimoji="1">
                <a:solidFill>
                  <a:schemeClr val="tx1"/>
                </a:solidFill>
                <a:latin typeface="Arial" charset="0"/>
                <a:ea typeface="MS PGothic" pitchFamily="34" charset="-128"/>
              </a:defRPr>
            </a:lvl4pPr>
            <a:lvl5pPr marL="2057400" indent="-228600" eaLnBrk="0" hangingPunct="0">
              <a:defRPr kumimoji="1">
                <a:solidFill>
                  <a:schemeClr val="tx1"/>
                </a:solidFill>
                <a:latin typeface="Arial" charset="0"/>
                <a:ea typeface="MS PGothic" pitchFamily="34" charset="-128"/>
              </a:defRPr>
            </a:lvl5pPr>
            <a:lvl6pPr marL="2514600" indent="-228600" eaLnBrk="0" fontAlgn="base" hangingPunct="0">
              <a:spcBef>
                <a:spcPct val="0"/>
              </a:spcBef>
              <a:spcAft>
                <a:spcPct val="0"/>
              </a:spcAft>
              <a:defRPr kumimoji="1">
                <a:solidFill>
                  <a:schemeClr val="tx1"/>
                </a:solidFill>
                <a:latin typeface="Arial" charset="0"/>
                <a:ea typeface="MS PGothic" pitchFamily="34" charset="-128"/>
              </a:defRPr>
            </a:lvl6pPr>
            <a:lvl7pPr marL="2971800" indent="-228600" eaLnBrk="0" fontAlgn="base" hangingPunct="0">
              <a:spcBef>
                <a:spcPct val="0"/>
              </a:spcBef>
              <a:spcAft>
                <a:spcPct val="0"/>
              </a:spcAft>
              <a:defRPr kumimoji="1">
                <a:solidFill>
                  <a:schemeClr val="tx1"/>
                </a:solidFill>
                <a:latin typeface="Arial" charset="0"/>
                <a:ea typeface="MS PGothic" pitchFamily="34" charset="-128"/>
              </a:defRPr>
            </a:lvl7pPr>
            <a:lvl8pPr marL="3429000" indent="-228600" eaLnBrk="0" fontAlgn="base" hangingPunct="0">
              <a:spcBef>
                <a:spcPct val="0"/>
              </a:spcBef>
              <a:spcAft>
                <a:spcPct val="0"/>
              </a:spcAft>
              <a:defRPr kumimoji="1">
                <a:solidFill>
                  <a:schemeClr val="tx1"/>
                </a:solidFill>
                <a:latin typeface="Arial" charset="0"/>
                <a:ea typeface="MS PGothic" pitchFamily="34" charset="-128"/>
              </a:defRPr>
            </a:lvl8pPr>
            <a:lvl9pPr marL="3886200" indent="-228600" eaLnBrk="0" fontAlgn="base" hangingPunct="0">
              <a:spcBef>
                <a:spcPct val="0"/>
              </a:spcBef>
              <a:spcAft>
                <a:spcPct val="0"/>
              </a:spcAft>
              <a:defRPr kumimoji="1">
                <a:solidFill>
                  <a:schemeClr val="tx1"/>
                </a:solidFill>
                <a:latin typeface="Arial" charset="0"/>
                <a:ea typeface="MS PGothic" pitchFamily="34" charset="-128"/>
              </a:defRPr>
            </a:lvl9pPr>
          </a:lstStyle>
          <a:p>
            <a:pPr algn="ctr" eaLnBrk="1" fontAlgn="ctr" hangingPunct="1">
              <a:spcBef>
                <a:spcPts val="1200"/>
              </a:spcBef>
              <a:buClr>
                <a:srgbClr val="C00000"/>
              </a:buClr>
              <a:defRPr/>
            </a:pPr>
            <a:endParaRPr lang="en-US" altLang="ja-JP" sz="2400" b="1" dirty="0">
              <a:solidFill>
                <a:srgbClr val="002060"/>
              </a:solidFill>
              <a:latin typeface="Calibri"/>
              <a:ea typeface="Tahoma" panose="020B0604030504040204" pitchFamily="34" charset="0"/>
              <a:cs typeface="Arial" panose="020B0604020202020204" pitchFamily="34" charset="0"/>
            </a:endParaRPr>
          </a:p>
        </p:txBody>
      </p:sp>
      <p:pic>
        <p:nvPicPr>
          <p:cNvPr id="162822" name="Picture 2"/>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44425"/>
            <a:ext cx="2431354" cy="5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2824" name="図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60170" y="2204864"/>
            <a:ext cx="2748334" cy="3487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96" y="15677"/>
            <a:ext cx="1872208" cy="440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vic_flag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gray">
          <a:xfrm>
            <a:off x="48719" y="2852936"/>
            <a:ext cx="6311451" cy="34373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7477421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20" name="スライド番号プレースホルダー 4"/>
          <p:cNvSpPr txBox="1">
            <a:spLocks/>
          </p:cNvSpPr>
          <p:nvPr/>
        </p:nvSpPr>
        <p:spPr bwMode="auto">
          <a:xfrm>
            <a:off x="7027863" y="6534150"/>
            <a:ext cx="21336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r" eaLnBrk="1" hangingPunct="1"/>
            <a:fld id="{9D307275-687A-45B1-95AB-11A6DA2AE121}" type="slidenum">
              <a:rPr kumimoji="0" lang="en-US" altLang="ja-JP" sz="1400">
                <a:solidFill>
                  <a:srgbClr val="000000"/>
                </a:solidFill>
                <a:latin typeface="Calibri" pitchFamily="34" charset="0"/>
              </a:rPr>
              <a:pPr algn="r" eaLnBrk="1" hangingPunct="1"/>
              <a:t>12</a:t>
            </a:fld>
            <a:endParaRPr kumimoji="0" lang="en-US" altLang="ja-JP" sz="1400" dirty="0">
              <a:solidFill>
                <a:srgbClr val="000000"/>
              </a:solidFill>
              <a:latin typeface="Calibri" pitchFamily="34" charset="0"/>
            </a:endParaRPr>
          </a:p>
        </p:txBody>
      </p:sp>
      <p:pic>
        <p:nvPicPr>
          <p:cNvPr id="162822" name="Picture 2"/>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44425"/>
            <a:ext cx="2431354" cy="5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15677"/>
            <a:ext cx="1872208" cy="440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テキスト ボックス 1"/>
          <p:cNvSpPr txBox="1"/>
          <p:nvPr/>
        </p:nvSpPr>
        <p:spPr>
          <a:xfrm>
            <a:off x="2411760" y="235754"/>
            <a:ext cx="3456384" cy="369332"/>
          </a:xfrm>
          <a:prstGeom prst="rect">
            <a:avLst/>
          </a:prstGeom>
          <a:noFill/>
        </p:spPr>
        <p:txBody>
          <a:bodyPr wrap="square" rtlCol="0">
            <a:spAutoFit/>
          </a:bodyPr>
          <a:lstStyle/>
          <a:p>
            <a:pPr algn="ctr"/>
            <a:r>
              <a:rPr kumimoji="1" lang="en-US" altLang="ja-JP" b="1" dirty="0" smtClean="0">
                <a:solidFill>
                  <a:srgbClr val="FF0000"/>
                </a:solidFill>
                <a:latin typeface="+mj-lt"/>
              </a:rPr>
              <a:t>Appendix : Abbreviations</a:t>
            </a:r>
            <a:endParaRPr kumimoji="1" lang="ja-JP" altLang="en-US" b="1" dirty="0">
              <a:solidFill>
                <a:srgbClr val="FF0000"/>
              </a:solidFill>
              <a:latin typeface="+mj-lt"/>
            </a:endParaRPr>
          </a:p>
        </p:txBody>
      </p:sp>
      <p:graphicFrame>
        <p:nvGraphicFramePr>
          <p:cNvPr id="3" name="表 2"/>
          <p:cNvGraphicFramePr>
            <a:graphicFrameLocks noGrp="1"/>
          </p:cNvGraphicFramePr>
          <p:nvPr>
            <p:extLst>
              <p:ext uri="{D42A27DB-BD31-4B8C-83A1-F6EECF244321}">
                <p14:modId xmlns:p14="http://schemas.microsoft.com/office/powerpoint/2010/main" val="3719947105"/>
              </p:ext>
            </p:extLst>
          </p:nvPr>
        </p:nvGraphicFramePr>
        <p:xfrm>
          <a:off x="179512" y="701744"/>
          <a:ext cx="4392488" cy="5657176"/>
        </p:xfrm>
        <a:graphic>
          <a:graphicData uri="http://schemas.openxmlformats.org/drawingml/2006/table">
            <a:tbl>
              <a:tblPr firstRow="1" bandRow="1">
                <a:tableStyleId>{5C22544A-7EE6-4342-B048-85BDC9FD1C3A}</a:tableStyleId>
              </a:tblPr>
              <a:tblGrid>
                <a:gridCol w="967836"/>
                <a:gridCol w="3424652"/>
              </a:tblGrid>
              <a:tr h="567016">
                <a:tc>
                  <a:txBody>
                    <a:bodyPr/>
                    <a:lstStyle/>
                    <a:p>
                      <a:r>
                        <a:rPr kumimoji="1" lang="en-US" altLang="ja-JP" sz="1400" b="0" dirty="0" smtClean="0">
                          <a:solidFill>
                            <a:schemeClr val="tx1"/>
                          </a:solidFill>
                        </a:rPr>
                        <a:t>LL</a:t>
                      </a:r>
                    </a:p>
                    <a:p>
                      <a:r>
                        <a:rPr kumimoji="1" lang="en-US" altLang="ja-JP" sz="1400" b="0" dirty="0" smtClean="0">
                          <a:solidFill>
                            <a:schemeClr val="tx1"/>
                          </a:solidFill>
                        </a:rPr>
                        <a:t>Fukushima</a:t>
                      </a:r>
                      <a:endParaRPr kumimoji="1" lang="ja-JP" altLang="en-US" sz="1400" b="0" dirty="0">
                        <a:solidFill>
                          <a:schemeClr val="tx1"/>
                        </a:solidFill>
                      </a:endParaRPr>
                    </a:p>
                  </a:txBody>
                  <a:tcPr>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r>
                        <a:rPr kumimoji="1" lang="en-US" altLang="ja-JP" sz="1400" b="0" dirty="0" smtClean="0">
                          <a:solidFill>
                            <a:schemeClr val="tx1"/>
                          </a:solidFill>
                        </a:rPr>
                        <a:t>Lessons Learned from Fukushima </a:t>
                      </a:r>
                      <a:r>
                        <a:rPr kumimoji="1" lang="en-US" altLang="ja-JP" sz="1400" b="0" dirty="0" err="1" smtClean="0">
                          <a:solidFill>
                            <a:schemeClr val="tx1"/>
                          </a:solidFill>
                        </a:rPr>
                        <a:t>Dai-ichi</a:t>
                      </a:r>
                      <a:r>
                        <a:rPr kumimoji="1" lang="en-US" altLang="ja-JP" sz="1400" b="0" baseline="0" dirty="0" smtClean="0">
                          <a:solidFill>
                            <a:schemeClr val="tx1"/>
                          </a:solidFill>
                        </a:rPr>
                        <a:t> Accident</a:t>
                      </a:r>
                      <a:endParaRPr kumimoji="1" lang="ja-JP" altLang="en-US" sz="1400" b="0" dirty="0">
                        <a:solidFill>
                          <a:schemeClr val="tx1"/>
                        </a:solidFill>
                      </a:endParaRPr>
                    </a:p>
                  </a:txBody>
                  <a:tcPr>
                    <a:lnB w="12700" cap="flat" cmpd="sng" algn="ctr">
                      <a:solidFill>
                        <a:schemeClr val="bg1"/>
                      </a:solidFill>
                      <a:prstDash val="solid"/>
                      <a:round/>
                      <a:headEnd type="none" w="med" len="med"/>
                      <a:tailEnd type="none" w="med" len="med"/>
                    </a:lnB>
                    <a:solidFill>
                      <a:schemeClr val="accent1">
                        <a:lumMod val="20000"/>
                        <a:lumOff val="80000"/>
                      </a:schemeClr>
                    </a:solidFill>
                  </a:tcPr>
                </a:tc>
              </a:tr>
              <a:tr h="301030">
                <a:tc>
                  <a:txBody>
                    <a:bodyPr/>
                    <a:lstStyle/>
                    <a:p>
                      <a:r>
                        <a:rPr kumimoji="1" lang="en-US" altLang="ja-JP" sz="1400" dirty="0" smtClean="0"/>
                        <a:t>OEF</a:t>
                      </a:r>
                      <a:endParaRPr kumimoji="1" lang="ja-JP" altLang="en-US" sz="1400" dirty="0"/>
                    </a:p>
                  </a:txBody>
                  <a:tcPr>
                    <a:lnT w="12700" cap="flat" cmpd="sng" algn="ctr">
                      <a:solidFill>
                        <a:schemeClr val="bg1"/>
                      </a:solidFill>
                      <a:prstDash val="solid"/>
                      <a:round/>
                      <a:headEnd type="none" w="med" len="med"/>
                      <a:tailEnd type="none" w="med" len="med"/>
                    </a:lnT>
                    <a:solidFill>
                      <a:schemeClr val="accent1">
                        <a:lumMod val="20000"/>
                        <a:lumOff val="80000"/>
                      </a:schemeClr>
                    </a:solidFill>
                  </a:tcPr>
                </a:tc>
                <a:tc>
                  <a:txBody>
                    <a:bodyPr/>
                    <a:lstStyle/>
                    <a:p>
                      <a:r>
                        <a:rPr kumimoji="1" lang="en-US" altLang="ja-JP" sz="1400" dirty="0" smtClean="0"/>
                        <a:t>Operational Experience Feedback</a:t>
                      </a:r>
                      <a:endParaRPr kumimoji="1" lang="ja-JP" altLang="en-US" sz="1400" dirty="0"/>
                    </a:p>
                  </a:txBody>
                  <a:tcPr>
                    <a:lnT w="12700" cap="flat" cmpd="sng" algn="ctr">
                      <a:solidFill>
                        <a:schemeClr val="bg1"/>
                      </a:solidFill>
                      <a:prstDash val="solid"/>
                      <a:round/>
                      <a:headEnd type="none" w="med" len="med"/>
                      <a:tailEnd type="none" w="med" len="med"/>
                    </a:lnT>
                    <a:solidFill>
                      <a:schemeClr val="accent1">
                        <a:lumMod val="20000"/>
                        <a:lumOff val="80000"/>
                      </a:schemeClr>
                    </a:solidFill>
                  </a:tcPr>
                </a:tc>
              </a:tr>
              <a:tr h="301030">
                <a:tc>
                  <a:txBody>
                    <a:bodyPr/>
                    <a:lstStyle/>
                    <a:p>
                      <a:r>
                        <a:rPr kumimoji="1" lang="en-US" altLang="ja-JP" sz="1400" dirty="0" err="1" smtClean="0"/>
                        <a:t>CoC</a:t>
                      </a:r>
                      <a:endParaRPr kumimoji="1" lang="ja-JP" altLang="en-US" sz="1400" dirty="0"/>
                    </a:p>
                  </a:txBody>
                  <a:tcPr>
                    <a:solidFill>
                      <a:schemeClr val="accent1">
                        <a:lumMod val="20000"/>
                        <a:lumOff val="80000"/>
                      </a:schemeClr>
                    </a:solidFill>
                  </a:tcPr>
                </a:tc>
                <a:tc>
                  <a:txBody>
                    <a:bodyPr/>
                    <a:lstStyle/>
                    <a:p>
                      <a:r>
                        <a:rPr kumimoji="1" lang="en-US" altLang="ja-JP" sz="1400" dirty="0" smtClean="0"/>
                        <a:t>Code of Conduct</a:t>
                      </a:r>
                      <a:endParaRPr kumimoji="1" lang="ja-JP" altLang="en-US" sz="1400" dirty="0"/>
                    </a:p>
                  </a:txBody>
                  <a:tcPr>
                    <a:solidFill>
                      <a:schemeClr val="accent1">
                        <a:lumMod val="20000"/>
                        <a:lumOff val="80000"/>
                      </a:schemeClr>
                    </a:solidFill>
                  </a:tcPr>
                </a:tc>
              </a:tr>
              <a:tr h="301030">
                <a:tc>
                  <a:txBody>
                    <a:bodyPr/>
                    <a:lstStyle/>
                    <a:p>
                      <a:r>
                        <a:rPr kumimoji="1" lang="en-US" altLang="ja-JP" sz="1400" dirty="0" smtClean="0"/>
                        <a:t>IRS</a:t>
                      </a:r>
                      <a:endParaRPr kumimoji="1" lang="ja-JP" altLang="en-US" sz="1400" dirty="0"/>
                    </a:p>
                  </a:txBody>
                  <a:tcPr>
                    <a:solidFill>
                      <a:schemeClr val="accent1">
                        <a:lumMod val="20000"/>
                        <a:lumOff val="80000"/>
                      </a:schemeClr>
                    </a:solidFill>
                  </a:tcPr>
                </a:tc>
                <a:tc>
                  <a:txBody>
                    <a:bodyPr/>
                    <a:lstStyle/>
                    <a:p>
                      <a:r>
                        <a:rPr kumimoji="1" lang="en-US" altLang="ja-JP" sz="1400" dirty="0" smtClean="0"/>
                        <a:t>Incident Report </a:t>
                      </a:r>
                      <a:r>
                        <a:rPr kumimoji="1" lang="ja-JP" altLang="en-US" sz="1400" baseline="0" dirty="0" smtClean="0"/>
                        <a:t> </a:t>
                      </a:r>
                      <a:r>
                        <a:rPr kumimoji="1" lang="en-US" altLang="ja-JP" sz="1400" dirty="0" smtClean="0"/>
                        <a:t>Service</a:t>
                      </a:r>
                      <a:endParaRPr kumimoji="1" lang="ja-JP" altLang="en-US" sz="1400" dirty="0"/>
                    </a:p>
                  </a:txBody>
                  <a:tcPr>
                    <a:solidFill>
                      <a:schemeClr val="accent1">
                        <a:lumMod val="20000"/>
                        <a:lumOff val="80000"/>
                      </a:schemeClr>
                    </a:solidFill>
                  </a:tcPr>
                </a:tc>
              </a:tr>
              <a:tr h="301030">
                <a:tc>
                  <a:txBody>
                    <a:bodyPr/>
                    <a:lstStyle/>
                    <a:p>
                      <a:r>
                        <a:rPr kumimoji="1" lang="en-US" altLang="ja-JP" sz="1400" dirty="0" smtClean="0"/>
                        <a:t>INES</a:t>
                      </a:r>
                      <a:endParaRPr kumimoji="1" lang="ja-JP" altLang="en-US" sz="1400" dirty="0"/>
                    </a:p>
                  </a:txBody>
                  <a:tcPr>
                    <a:solidFill>
                      <a:schemeClr val="accent1">
                        <a:lumMod val="20000"/>
                        <a:lumOff val="80000"/>
                      </a:schemeClr>
                    </a:solidFill>
                  </a:tcPr>
                </a:tc>
                <a:tc>
                  <a:txBody>
                    <a:bodyPr/>
                    <a:lstStyle/>
                    <a:p>
                      <a:r>
                        <a:rPr kumimoji="1" lang="en-US" altLang="ja-JP" sz="1400" dirty="0" smtClean="0"/>
                        <a:t>International</a:t>
                      </a:r>
                      <a:r>
                        <a:rPr kumimoji="1" lang="en-US" altLang="ja-JP" sz="1400" baseline="0" dirty="0" smtClean="0"/>
                        <a:t> Nuclear Event Scale</a:t>
                      </a:r>
                      <a:endParaRPr kumimoji="1" lang="ja-JP" altLang="en-US" sz="1400" dirty="0"/>
                    </a:p>
                  </a:txBody>
                  <a:tcPr>
                    <a:solidFill>
                      <a:schemeClr val="accent1">
                        <a:lumMod val="20000"/>
                        <a:lumOff val="80000"/>
                      </a:schemeClr>
                    </a:solidFill>
                  </a:tcPr>
                </a:tc>
              </a:tr>
              <a:tr h="301030">
                <a:tc>
                  <a:txBody>
                    <a:bodyPr/>
                    <a:lstStyle/>
                    <a:p>
                      <a:r>
                        <a:rPr kumimoji="1" lang="en-US" altLang="ja-JP" sz="1400" dirty="0" smtClean="0"/>
                        <a:t>GRI</a:t>
                      </a:r>
                      <a:endParaRPr kumimoji="1" lang="ja-JP" altLang="en-US" sz="1400" dirty="0"/>
                    </a:p>
                  </a:txBody>
                  <a:tcPr>
                    <a:solidFill>
                      <a:schemeClr val="accent1">
                        <a:lumMod val="20000"/>
                        <a:lumOff val="80000"/>
                      </a:schemeClr>
                    </a:solidFill>
                  </a:tcPr>
                </a:tc>
                <a:tc>
                  <a:txBody>
                    <a:bodyPr/>
                    <a:lstStyle/>
                    <a:p>
                      <a:r>
                        <a:rPr kumimoji="1" lang="en-US" altLang="ja-JP" sz="1400" dirty="0" smtClean="0"/>
                        <a:t>Governmental &amp; Regulatory Infrastructure</a:t>
                      </a:r>
                      <a:endParaRPr kumimoji="1" lang="ja-JP" altLang="en-US" sz="1400" dirty="0"/>
                    </a:p>
                  </a:txBody>
                  <a:tcPr>
                    <a:solidFill>
                      <a:schemeClr val="accent1">
                        <a:lumMod val="20000"/>
                        <a:lumOff val="80000"/>
                      </a:schemeClr>
                    </a:solidFill>
                  </a:tcPr>
                </a:tc>
              </a:tr>
              <a:tr h="301030">
                <a:tc>
                  <a:txBody>
                    <a:bodyPr/>
                    <a:lstStyle/>
                    <a:p>
                      <a:r>
                        <a:rPr kumimoji="1" lang="en-US" altLang="ja-JP" sz="1400" dirty="0" err="1" smtClean="0"/>
                        <a:t>DeCom</a:t>
                      </a:r>
                      <a:endParaRPr kumimoji="1" lang="ja-JP" altLang="en-US" sz="1400" dirty="0"/>
                    </a:p>
                  </a:txBody>
                  <a:tcPr>
                    <a:solidFill>
                      <a:schemeClr val="accent1">
                        <a:lumMod val="20000"/>
                        <a:lumOff val="80000"/>
                      </a:schemeClr>
                    </a:solidFill>
                  </a:tcPr>
                </a:tc>
                <a:tc>
                  <a:txBody>
                    <a:bodyPr/>
                    <a:lstStyle/>
                    <a:p>
                      <a:r>
                        <a:rPr kumimoji="1" lang="en-US" altLang="ja-JP" sz="1400" dirty="0" smtClean="0"/>
                        <a:t>De-commissioning</a:t>
                      </a:r>
                      <a:endParaRPr kumimoji="1" lang="ja-JP" altLang="en-US" sz="1400" dirty="0"/>
                    </a:p>
                  </a:txBody>
                  <a:tcPr>
                    <a:solidFill>
                      <a:schemeClr val="accent1">
                        <a:lumMod val="20000"/>
                        <a:lumOff val="80000"/>
                      </a:schemeClr>
                    </a:solidFill>
                  </a:tcPr>
                </a:tc>
              </a:tr>
              <a:tr h="301030">
                <a:tc>
                  <a:txBody>
                    <a:bodyPr/>
                    <a:lstStyle/>
                    <a:p>
                      <a:r>
                        <a:rPr kumimoji="1" lang="en-US" altLang="ja-JP" sz="1400" dirty="0" err="1" smtClean="0"/>
                        <a:t>Saf-Cul</a:t>
                      </a:r>
                      <a:endParaRPr kumimoji="1" lang="ja-JP" altLang="en-US" sz="1400" dirty="0"/>
                    </a:p>
                  </a:txBody>
                  <a:tcPr>
                    <a:solidFill>
                      <a:schemeClr val="accent1">
                        <a:lumMod val="20000"/>
                        <a:lumOff val="80000"/>
                      </a:schemeClr>
                    </a:solidFill>
                  </a:tcPr>
                </a:tc>
                <a:tc>
                  <a:txBody>
                    <a:bodyPr/>
                    <a:lstStyle/>
                    <a:p>
                      <a:r>
                        <a:rPr kumimoji="1" lang="en-US" altLang="ja-JP" sz="1400" dirty="0" smtClean="0"/>
                        <a:t>Safety Culture</a:t>
                      </a:r>
                      <a:endParaRPr kumimoji="1" lang="ja-JP" altLang="en-US" sz="1400" dirty="0"/>
                    </a:p>
                  </a:txBody>
                  <a:tcPr>
                    <a:solidFill>
                      <a:schemeClr val="accent1">
                        <a:lumMod val="20000"/>
                        <a:lumOff val="80000"/>
                      </a:schemeClr>
                    </a:solidFill>
                  </a:tcPr>
                </a:tc>
              </a:tr>
              <a:tr h="301030">
                <a:tc>
                  <a:txBody>
                    <a:bodyPr/>
                    <a:lstStyle/>
                    <a:p>
                      <a:r>
                        <a:rPr kumimoji="1" lang="en-US" altLang="ja-JP" sz="1400" dirty="0" smtClean="0"/>
                        <a:t>NKM</a:t>
                      </a:r>
                      <a:endParaRPr kumimoji="1" lang="ja-JP" altLang="en-US" sz="1400" dirty="0"/>
                    </a:p>
                  </a:txBody>
                  <a:tcPr>
                    <a:solidFill>
                      <a:schemeClr val="accent1">
                        <a:lumMod val="20000"/>
                        <a:lumOff val="80000"/>
                      </a:schemeClr>
                    </a:solidFill>
                  </a:tcPr>
                </a:tc>
                <a:tc>
                  <a:txBody>
                    <a:bodyPr/>
                    <a:lstStyle/>
                    <a:p>
                      <a:r>
                        <a:rPr kumimoji="1" lang="en-US" altLang="ja-JP" sz="1400" dirty="0" smtClean="0"/>
                        <a:t>Nuclear Knowledge Management</a:t>
                      </a:r>
                      <a:endParaRPr kumimoji="1" lang="ja-JP" altLang="en-US" sz="1400" dirty="0"/>
                    </a:p>
                  </a:txBody>
                  <a:tcPr>
                    <a:solidFill>
                      <a:schemeClr val="accent1">
                        <a:lumMod val="20000"/>
                        <a:lumOff val="80000"/>
                      </a:schemeClr>
                    </a:solidFill>
                  </a:tcPr>
                </a:tc>
              </a:tr>
              <a:tr h="301030">
                <a:tc>
                  <a:txBody>
                    <a:bodyPr/>
                    <a:lstStyle/>
                    <a:p>
                      <a:r>
                        <a:rPr kumimoji="1" lang="en-US" altLang="ja-JP" sz="1400" dirty="0" smtClean="0"/>
                        <a:t>TNA</a:t>
                      </a:r>
                      <a:endParaRPr kumimoji="1" lang="ja-JP" altLang="en-US" sz="1400" dirty="0"/>
                    </a:p>
                  </a:txBody>
                  <a:tcPr>
                    <a:solidFill>
                      <a:schemeClr val="accent1">
                        <a:lumMod val="20000"/>
                        <a:lumOff val="80000"/>
                      </a:schemeClr>
                    </a:solidFill>
                  </a:tcPr>
                </a:tc>
                <a:tc>
                  <a:txBody>
                    <a:bodyPr/>
                    <a:lstStyle/>
                    <a:p>
                      <a:r>
                        <a:rPr kumimoji="1" lang="en-US" altLang="ja-JP" sz="1400" dirty="0" smtClean="0"/>
                        <a:t>Training Needs Assessment</a:t>
                      </a:r>
                      <a:endParaRPr kumimoji="1" lang="ja-JP" altLang="en-US" sz="1400" dirty="0"/>
                    </a:p>
                  </a:txBody>
                  <a:tcPr>
                    <a:solidFill>
                      <a:schemeClr val="accent1">
                        <a:lumMod val="20000"/>
                        <a:lumOff val="80000"/>
                      </a:schemeClr>
                    </a:solidFill>
                  </a:tcPr>
                </a:tc>
              </a:tr>
              <a:tr h="511751">
                <a:tc>
                  <a:txBody>
                    <a:bodyPr/>
                    <a:lstStyle/>
                    <a:p>
                      <a:r>
                        <a:rPr kumimoji="1" lang="en-US" altLang="ja-JP" sz="1400" dirty="0" err="1" smtClean="0"/>
                        <a:t>SARCoN</a:t>
                      </a:r>
                      <a:endParaRPr kumimoji="1" lang="ja-JP" altLang="en-US" sz="1400" dirty="0"/>
                    </a:p>
                  </a:txBody>
                  <a:tcPr>
                    <a:solidFill>
                      <a:schemeClr val="accent1">
                        <a:lumMod val="20000"/>
                        <a:lumOff val="80000"/>
                      </a:schemeClr>
                    </a:solidFill>
                  </a:tcPr>
                </a:tc>
                <a:tc>
                  <a:txBody>
                    <a:bodyPr/>
                    <a:lstStyle/>
                    <a:p>
                      <a:r>
                        <a:rPr kumimoji="1" lang="en-US" altLang="ja-JP" sz="1400" dirty="0" smtClean="0"/>
                        <a:t>Systematic</a:t>
                      </a:r>
                      <a:r>
                        <a:rPr kumimoji="1" lang="en-US" altLang="ja-JP" sz="1400" baseline="0" dirty="0" smtClean="0"/>
                        <a:t> Assessment of Regulatory</a:t>
                      </a:r>
                    </a:p>
                    <a:p>
                      <a:r>
                        <a:rPr kumimoji="1" lang="en-US" altLang="ja-JP" sz="1400" baseline="0" dirty="0" smtClean="0"/>
                        <a:t>Competence Needs</a:t>
                      </a:r>
                      <a:endParaRPr kumimoji="1" lang="ja-JP" altLang="en-US" sz="1400" dirty="0"/>
                    </a:p>
                  </a:txBody>
                  <a:tcPr>
                    <a:solidFill>
                      <a:schemeClr val="accent1">
                        <a:lumMod val="20000"/>
                        <a:lumOff val="80000"/>
                      </a:schemeClr>
                    </a:solidFill>
                  </a:tcPr>
                </a:tc>
              </a:tr>
              <a:tr h="301030">
                <a:tc>
                  <a:txBody>
                    <a:bodyPr/>
                    <a:lstStyle/>
                    <a:p>
                      <a:r>
                        <a:rPr kumimoji="1" lang="en-US" altLang="ja-JP" sz="1400" dirty="0" smtClean="0"/>
                        <a:t>PSR</a:t>
                      </a:r>
                      <a:endParaRPr kumimoji="1" lang="ja-JP" altLang="en-US" sz="1400" dirty="0"/>
                    </a:p>
                  </a:txBody>
                  <a:tcPr>
                    <a:solidFill>
                      <a:schemeClr val="accent1">
                        <a:lumMod val="20000"/>
                        <a:lumOff val="80000"/>
                      </a:schemeClr>
                    </a:solidFill>
                  </a:tcPr>
                </a:tc>
                <a:tc>
                  <a:txBody>
                    <a:bodyPr/>
                    <a:lstStyle/>
                    <a:p>
                      <a:r>
                        <a:rPr kumimoji="1" lang="en-US" altLang="ja-JP" sz="1400" dirty="0" smtClean="0"/>
                        <a:t>Periodic Safety Review </a:t>
                      </a:r>
                      <a:endParaRPr kumimoji="1" lang="ja-JP" altLang="en-US" sz="1400" dirty="0"/>
                    </a:p>
                  </a:txBody>
                  <a:tcPr>
                    <a:solidFill>
                      <a:schemeClr val="accent1">
                        <a:lumMod val="20000"/>
                        <a:lumOff val="80000"/>
                      </a:schemeClr>
                    </a:solidFill>
                  </a:tcPr>
                </a:tc>
              </a:tr>
              <a:tr h="301030">
                <a:tc>
                  <a:txBody>
                    <a:bodyPr/>
                    <a:lstStyle/>
                    <a:p>
                      <a:r>
                        <a:rPr kumimoji="1" lang="en-US" altLang="ja-JP" sz="1400" dirty="0" smtClean="0"/>
                        <a:t>E-</a:t>
                      </a:r>
                      <a:r>
                        <a:rPr kumimoji="1" lang="en-US" altLang="ja-JP" sz="1400" dirty="0" err="1" smtClean="0"/>
                        <a:t>Dr</a:t>
                      </a:r>
                      <a:endParaRPr kumimoji="1" lang="ja-JP" altLang="en-US" sz="1400" dirty="0"/>
                    </a:p>
                  </a:txBody>
                  <a:tcPr>
                    <a:solidFill>
                      <a:schemeClr val="accent1">
                        <a:lumMod val="20000"/>
                        <a:lumOff val="80000"/>
                      </a:schemeClr>
                    </a:solidFill>
                  </a:tcPr>
                </a:tc>
                <a:tc>
                  <a:txBody>
                    <a:bodyPr/>
                    <a:lstStyle/>
                    <a:p>
                      <a:r>
                        <a:rPr kumimoji="1" lang="en-US" altLang="ja-JP" sz="1400" dirty="0" smtClean="0"/>
                        <a:t>Emergency Drill</a:t>
                      </a:r>
                      <a:endParaRPr kumimoji="1" lang="ja-JP" altLang="en-US" sz="1400" dirty="0"/>
                    </a:p>
                  </a:txBody>
                  <a:tcPr>
                    <a:solidFill>
                      <a:schemeClr val="accent1">
                        <a:lumMod val="20000"/>
                        <a:lumOff val="80000"/>
                      </a:schemeClr>
                    </a:solidFill>
                  </a:tcPr>
                </a:tc>
              </a:tr>
              <a:tr h="301030">
                <a:tc>
                  <a:txBody>
                    <a:bodyPr/>
                    <a:lstStyle/>
                    <a:p>
                      <a:r>
                        <a:rPr kumimoji="1" lang="en-US" altLang="ja-JP" sz="1400" dirty="0" smtClean="0"/>
                        <a:t>SA&amp;V</a:t>
                      </a:r>
                      <a:endParaRPr kumimoji="1" lang="ja-JP" altLang="en-US" sz="1400" dirty="0"/>
                    </a:p>
                  </a:txBody>
                  <a:tcPr>
                    <a:solidFill>
                      <a:schemeClr val="accent1">
                        <a:lumMod val="20000"/>
                        <a:lumOff val="80000"/>
                      </a:schemeClr>
                    </a:solidFill>
                  </a:tcPr>
                </a:tc>
                <a:tc>
                  <a:txBody>
                    <a:bodyPr/>
                    <a:lstStyle/>
                    <a:p>
                      <a:r>
                        <a:rPr kumimoji="1" lang="en-US" altLang="ja-JP" sz="1400" dirty="0" smtClean="0"/>
                        <a:t>Safety Assessment &amp; Validation</a:t>
                      </a:r>
                      <a:endParaRPr kumimoji="1" lang="ja-JP" altLang="en-US" sz="1400" dirty="0"/>
                    </a:p>
                  </a:txBody>
                  <a:tcPr>
                    <a:solidFill>
                      <a:schemeClr val="accent1">
                        <a:lumMod val="20000"/>
                        <a:lumOff val="80000"/>
                      </a:schemeClr>
                    </a:solidFill>
                  </a:tcPr>
                </a:tc>
              </a:tr>
              <a:tr h="301030">
                <a:tc>
                  <a:txBody>
                    <a:bodyPr/>
                    <a:lstStyle/>
                    <a:p>
                      <a:r>
                        <a:rPr kumimoji="1" lang="en-US" altLang="ja-JP" sz="1400" dirty="0" smtClean="0"/>
                        <a:t>DSA</a:t>
                      </a:r>
                      <a:endParaRPr kumimoji="1" lang="ja-JP" altLang="en-US" sz="1400" dirty="0"/>
                    </a:p>
                  </a:txBody>
                  <a:tcPr>
                    <a:solidFill>
                      <a:schemeClr val="accent1">
                        <a:lumMod val="20000"/>
                        <a:lumOff val="80000"/>
                      </a:schemeClr>
                    </a:solidFill>
                  </a:tcPr>
                </a:tc>
                <a:tc>
                  <a:txBody>
                    <a:bodyPr/>
                    <a:lstStyle/>
                    <a:p>
                      <a:r>
                        <a:rPr kumimoji="1" lang="en-US" altLang="ja-JP" sz="1400" dirty="0" smtClean="0"/>
                        <a:t>Deterministic Safety Assessment</a:t>
                      </a:r>
                      <a:endParaRPr kumimoji="1" lang="ja-JP" altLang="en-US" sz="1400" dirty="0"/>
                    </a:p>
                  </a:txBody>
                  <a:tcPr>
                    <a:solidFill>
                      <a:schemeClr val="accent1">
                        <a:lumMod val="20000"/>
                        <a:lumOff val="80000"/>
                      </a:schemeClr>
                    </a:solidFill>
                  </a:tcPr>
                </a:tc>
              </a:tr>
              <a:tr h="301030">
                <a:tc>
                  <a:txBody>
                    <a:bodyPr/>
                    <a:lstStyle/>
                    <a:p>
                      <a:r>
                        <a:rPr kumimoji="1" lang="en-US" altLang="ja-JP" sz="1400" dirty="0" smtClean="0"/>
                        <a:t>PSA</a:t>
                      </a:r>
                      <a:endParaRPr kumimoji="1" lang="ja-JP" altLang="en-US" sz="1400" dirty="0"/>
                    </a:p>
                  </a:txBody>
                  <a:tcPr>
                    <a:solidFill>
                      <a:schemeClr val="accent1">
                        <a:lumMod val="20000"/>
                        <a:lumOff val="80000"/>
                      </a:schemeClr>
                    </a:solidFill>
                  </a:tcPr>
                </a:tc>
                <a:tc>
                  <a:txBody>
                    <a:bodyPr/>
                    <a:lstStyle/>
                    <a:p>
                      <a:r>
                        <a:rPr kumimoji="1" lang="en-US" altLang="ja-JP" sz="1400" dirty="0" smtClean="0"/>
                        <a:t>Probabilistic Safety Assessment</a:t>
                      </a:r>
                      <a:endParaRPr kumimoji="1" lang="ja-JP" altLang="en-US" sz="1400" dirty="0"/>
                    </a:p>
                  </a:txBody>
                  <a:tcPr>
                    <a:solidFill>
                      <a:schemeClr val="accent1">
                        <a:lumMod val="20000"/>
                        <a:lumOff val="80000"/>
                      </a:schemeClr>
                    </a:solidFill>
                  </a:tcPr>
                </a:tc>
              </a:tr>
              <a:tr h="301030">
                <a:tc>
                  <a:txBody>
                    <a:bodyPr/>
                    <a:lstStyle/>
                    <a:p>
                      <a:r>
                        <a:rPr kumimoji="1" lang="en-US" altLang="ja-JP" sz="1400" dirty="0" err="1" smtClean="0"/>
                        <a:t>ViSA</a:t>
                      </a:r>
                      <a:endParaRPr kumimoji="1" lang="en-US" altLang="ja-JP" sz="1400" dirty="0" smtClean="0"/>
                    </a:p>
                  </a:txBody>
                  <a:tcPr>
                    <a:solidFill>
                      <a:schemeClr val="accent1">
                        <a:lumMod val="20000"/>
                        <a:lumOff val="80000"/>
                      </a:schemeClr>
                    </a:solidFill>
                  </a:tcPr>
                </a:tc>
                <a:tc>
                  <a:txBody>
                    <a:bodyPr/>
                    <a:lstStyle/>
                    <a:p>
                      <a:r>
                        <a:rPr kumimoji="1" lang="en-US" altLang="ja-JP" sz="1400" dirty="0" smtClean="0"/>
                        <a:t>Visual</a:t>
                      </a:r>
                      <a:r>
                        <a:rPr kumimoji="1" lang="en-US" altLang="ja-JP" sz="1400" baseline="0" dirty="0" smtClean="0"/>
                        <a:t> System Analyzer</a:t>
                      </a:r>
                      <a:endParaRPr kumimoji="1" lang="ja-JP" altLang="en-US" sz="1400" dirty="0"/>
                    </a:p>
                  </a:txBody>
                  <a:tcPr>
                    <a:solidFill>
                      <a:schemeClr val="accent1">
                        <a:lumMod val="20000"/>
                        <a:lumOff val="80000"/>
                      </a:schemeClr>
                    </a:solidFill>
                  </a:tcPr>
                </a:tc>
              </a:tr>
            </a:tbl>
          </a:graphicData>
        </a:graphic>
      </p:graphicFrame>
      <p:graphicFrame>
        <p:nvGraphicFramePr>
          <p:cNvPr id="13" name="表 12"/>
          <p:cNvGraphicFramePr>
            <a:graphicFrameLocks noGrp="1"/>
          </p:cNvGraphicFramePr>
          <p:nvPr>
            <p:extLst>
              <p:ext uri="{D42A27DB-BD31-4B8C-83A1-F6EECF244321}">
                <p14:modId xmlns:p14="http://schemas.microsoft.com/office/powerpoint/2010/main" val="3246964062"/>
              </p:ext>
            </p:extLst>
          </p:nvPr>
        </p:nvGraphicFramePr>
        <p:xfrm>
          <a:off x="4716016" y="712241"/>
          <a:ext cx="4248472" cy="5608320"/>
        </p:xfrm>
        <a:graphic>
          <a:graphicData uri="http://schemas.openxmlformats.org/drawingml/2006/table">
            <a:tbl>
              <a:tblPr firstRow="1" bandRow="1">
                <a:tableStyleId>{5C22544A-7EE6-4342-B048-85BDC9FD1C3A}</a:tableStyleId>
              </a:tblPr>
              <a:tblGrid>
                <a:gridCol w="936104"/>
                <a:gridCol w="3312368"/>
              </a:tblGrid>
              <a:tr h="268487">
                <a:tc>
                  <a:txBody>
                    <a:bodyPr/>
                    <a:lstStyle/>
                    <a:p>
                      <a:pPr marL="0" algn="l" defTabSz="914400" rtl="0" eaLnBrk="1" latinLnBrk="0" hangingPunct="1"/>
                      <a:r>
                        <a:rPr kumimoji="1" lang="en-US" altLang="ja-JP" sz="1400" b="0" kern="1200" dirty="0" smtClean="0">
                          <a:solidFill>
                            <a:schemeClr val="dk1"/>
                          </a:solidFill>
                          <a:latin typeface="+mn-lt"/>
                          <a:ea typeface="+mn-ea"/>
                          <a:cs typeface="+mn-cs"/>
                        </a:rPr>
                        <a:t>RELAP</a:t>
                      </a:r>
                      <a:endParaRPr kumimoji="1" lang="ja-JP" altLang="en-US" sz="1400" b="0" kern="1200" dirty="0">
                        <a:solidFill>
                          <a:schemeClr val="dk1"/>
                        </a:solidFill>
                        <a:latin typeface="+mn-lt"/>
                        <a:ea typeface="+mn-ea"/>
                        <a:cs typeface="+mn-cs"/>
                      </a:endParaRPr>
                    </a:p>
                  </a:txBody>
                  <a:tcPr>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0" algn="l" defTabSz="914400" rtl="0" eaLnBrk="1" latinLnBrk="0" hangingPunct="1"/>
                      <a:r>
                        <a:rPr kumimoji="1" lang="en-US" altLang="ja-JP" sz="1400" b="0" kern="1200" dirty="0" smtClean="0">
                          <a:solidFill>
                            <a:schemeClr val="dk1"/>
                          </a:solidFill>
                          <a:latin typeface="+mn-lt"/>
                          <a:ea typeface="+mn-ea"/>
                          <a:cs typeface="+mn-cs"/>
                        </a:rPr>
                        <a:t>Reactor Excursion &amp; Leak Analysis Program</a:t>
                      </a:r>
                      <a:endParaRPr kumimoji="1" lang="ja-JP" altLang="en-US" sz="1400" b="0" kern="1200" dirty="0">
                        <a:solidFill>
                          <a:schemeClr val="dk1"/>
                        </a:solidFill>
                        <a:latin typeface="+mn-lt"/>
                        <a:ea typeface="+mn-ea"/>
                        <a:cs typeface="+mn-cs"/>
                      </a:endParaRPr>
                    </a:p>
                  </a:txBody>
                  <a:tcPr>
                    <a:lnB w="12700" cap="flat" cmpd="sng" algn="ctr">
                      <a:solidFill>
                        <a:schemeClr val="bg1"/>
                      </a:solidFill>
                      <a:prstDash val="solid"/>
                      <a:round/>
                      <a:headEnd type="none" w="med" len="med"/>
                      <a:tailEnd type="none" w="med" len="med"/>
                    </a:lnB>
                    <a:solidFill>
                      <a:schemeClr val="accent1">
                        <a:lumMod val="20000"/>
                        <a:lumOff val="80000"/>
                      </a:schemeClr>
                    </a:solidFill>
                  </a:tcPr>
                </a:tc>
              </a:tr>
              <a:tr h="302357">
                <a:tc>
                  <a:txBody>
                    <a:bodyPr/>
                    <a:lstStyle/>
                    <a:p>
                      <a:r>
                        <a:rPr kumimoji="1" lang="en-US" altLang="ja-JP" sz="1400" b="0" dirty="0" smtClean="0">
                          <a:solidFill>
                            <a:schemeClr val="tx1"/>
                          </a:solidFill>
                        </a:rPr>
                        <a:t>SAMG</a:t>
                      </a:r>
                      <a:endParaRPr kumimoji="1" lang="ja-JP" altLang="en-US" sz="1400" b="0" dirty="0">
                        <a:solidFill>
                          <a:schemeClr val="tx1"/>
                        </a:solidFill>
                      </a:endParaRPr>
                    </a:p>
                  </a:txBody>
                  <a:tcPr>
                    <a:lnT w="12700" cap="flat" cmpd="sng" algn="ctr">
                      <a:solidFill>
                        <a:schemeClr val="bg1"/>
                      </a:solidFill>
                      <a:prstDash val="solid"/>
                      <a:round/>
                      <a:headEnd type="none" w="med" len="med"/>
                      <a:tailEnd type="none" w="med" len="med"/>
                    </a:lnT>
                    <a:solidFill>
                      <a:schemeClr val="accent1">
                        <a:lumMod val="20000"/>
                        <a:lumOff val="80000"/>
                      </a:schemeClr>
                    </a:solidFill>
                  </a:tcPr>
                </a:tc>
                <a:tc>
                  <a:txBody>
                    <a:bodyPr/>
                    <a:lstStyle/>
                    <a:p>
                      <a:r>
                        <a:rPr kumimoji="1" lang="en-US" altLang="ja-JP" sz="1400" b="0" dirty="0" smtClean="0">
                          <a:solidFill>
                            <a:schemeClr val="tx1"/>
                          </a:solidFill>
                        </a:rPr>
                        <a:t>Severe</a:t>
                      </a:r>
                      <a:r>
                        <a:rPr kumimoji="1" lang="en-US" altLang="ja-JP" sz="1400" b="0" baseline="0" dirty="0" smtClean="0">
                          <a:solidFill>
                            <a:schemeClr val="tx1"/>
                          </a:solidFill>
                        </a:rPr>
                        <a:t> Accident Management Guideline</a:t>
                      </a:r>
                      <a:endParaRPr kumimoji="1" lang="ja-JP" altLang="en-US" sz="1400" b="0" dirty="0">
                        <a:solidFill>
                          <a:schemeClr val="tx1"/>
                        </a:solidFill>
                      </a:endParaRPr>
                    </a:p>
                  </a:txBody>
                  <a:tcPr>
                    <a:lnT w="12700" cap="flat" cmpd="sng" algn="ctr">
                      <a:solidFill>
                        <a:schemeClr val="bg1"/>
                      </a:solidFill>
                      <a:prstDash val="solid"/>
                      <a:round/>
                      <a:headEnd type="none" w="med" len="med"/>
                      <a:tailEnd type="none" w="med" len="med"/>
                    </a:lnT>
                    <a:solidFill>
                      <a:schemeClr val="accent1">
                        <a:lumMod val="20000"/>
                        <a:lumOff val="80000"/>
                      </a:schemeClr>
                    </a:solidFill>
                  </a:tcPr>
                </a:tc>
              </a:tr>
              <a:tr h="302357">
                <a:tc>
                  <a:txBody>
                    <a:bodyPr/>
                    <a:lstStyle/>
                    <a:p>
                      <a:r>
                        <a:rPr kumimoji="1" lang="en-US" altLang="ja-JP" sz="1400" dirty="0" smtClean="0"/>
                        <a:t>EOP</a:t>
                      </a:r>
                      <a:endParaRPr kumimoji="1" lang="ja-JP" altLang="en-US" sz="1400" dirty="0"/>
                    </a:p>
                  </a:txBody>
                  <a:tcPr>
                    <a:solidFill>
                      <a:schemeClr val="accent1">
                        <a:lumMod val="20000"/>
                        <a:lumOff val="80000"/>
                      </a:schemeClr>
                    </a:solidFill>
                  </a:tcPr>
                </a:tc>
                <a:tc>
                  <a:txBody>
                    <a:bodyPr/>
                    <a:lstStyle/>
                    <a:p>
                      <a:r>
                        <a:rPr kumimoji="1" lang="en-US" altLang="ja-JP" sz="1400" dirty="0" smtClean="0"/>
                        <a:t>Emergency Operating Procedure</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BE</a:t>
                      </a:r>
                      <a:endParaRPr kumimoji="1" lang="ja-JP" altLang="en-US" sz="1400" dirty="0"/>
                    </a:p>
                  </a:txBody>
                  <a:tcPr>
                    <a:solidFill>
                      <a:schemeClr val="accent1">
                        <a:lumMod val="20000"/>
                        <a:lumOff val="80000"/>
                      </a:schemeClr>
                    </a:solidFill>
                  </a:tcPr>
                </a:tc>
                <a:tc>
                  <a:txBody>
                    <a:bodyPr/>
                    <a:lstStyle/>
                    <a:p>
                      <a:r>
                        <a:rPr kumimoji="1" lang="en-US" altLang="ja-JP" sz="1400" dirty="0" smtClean="0"/>
                        <a:t>Best</a:t>
                      </a:r>
                      <a:r>
                        <a:rPr kumimoji="1" lang="en-US" altLang="ja-JP" sz="1400" baseline="0" dirty="0" smtClean="0"/>
                        <a:t> Estimate</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UC</a:t>
                      </a:r>
                      <a:endParaRPr kumimoji="1" lang="ja-JP" altLang="en-US" sz="1400" dirty="0"/>
                    </a:p>
                  </a:txBody>
                  <a:tcPr>
                    <a:solidFill>
                      <a:schemeClr val="accent1">
                        <a:lumMod val="20000"/>
                        <a:lumOff val="80000"/>
                      </a:schemeClr>
                    </a:solidFill>
                  </a:tcPr>
                </a:tc>
                <a:tc>
                  <a:txBody>
                    <a:bodyPr/>
                    <a:lstStyle/>
                    <a:p>
                      <a:r>
                        <a:rPr kumimoji="1" lang="en-US" altLang="ja-JP" sz="1400" dirty="0" smtClean="0"/>
                        <a:t>Uncertainty</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V&amp;V</a:t>
                      </a:r>
                      <a:endParaRPr kumimoji="1" lang="ja-JP" altLang="en-US" sz="1400" dirty="0"/>
                    </a:p>
                  </a:txBody>
                  <a:tcPr>
                    <a:solidFill>
                      <a:schemeClr val="accent1">
                        <a:lumMod val="20000"/>
                        <a:lumOff val="80000"/>
                      </a:schemeClr>
                    </a:solidFill>
                  </a:tcPr>
                </a:tc>
                <a:tc>
                  <a:txBody>
                    <a:bodyPr/>
                    <a:lstStyle/>
                    <a:p>
                      <a:r>
                        <a:rPr kumimoji="1" lang="en-US" altLang="ja-JP" sz="1400" dirty="0" smtClean="0"/>
                        <a:t>Verification &amp; Validation</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CNS</a:t>
                      </a:r>
                      <a:endParaRPr kumimoji="1" lang="ja-JP" altLang="en-US" sz="1400" dirty="0"/>
                    </a:p>
                  </a:txBody>
                  <a:tcPr>
                    <a:solidFill>
                      <a:schemeClr val="accent1">
                        <a:lumMod val="20000"/>
                        <a:lumOff val="80000"/>
                      </a:schemeClr>
                    </a:solidFill>
                  </a:tcPr>
                </a:tc>
                <a:tc>
                  <a:txBody>
                    <a:bodyPr/>
                    <a:lstStyle/>
                    <a:p>
                      <a:r>
                        <a:rPr kumimoji="1" lang="en-US" altLang="ja-JP" sz="1400" dirty="0" smtClean="0"/>
                        <a:t>Convention on Nuclear Safety</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JC</a:t>
                      </a:r>
                      <a:endParaRPr kumimoji="1" lang="ja-JP" altLang="en-US" sz="1400" dirty="0"/>
                    </a:p>
                  </a:txBody>
                  <a:tcPr>
                    <a:solidFill>
                      <a:schemeClr val="accent1">
                        <a:lumMod val="20000"/>
                        <a:lumOff val="80000"/>
                      </a:schemeClr>
                    </a:solidFill>
                  </a:tcPr>
                </a:tc>
                <a:tc>
                  <a:txBody>
                    <a:bodyPr/>
                    <a:lstStyle/>
                    <a:p>
                      <a:r>
                        <a:rPr kumimoji="1" lang="en-US" altLang="ja-JP" sz="1400" dirty="0" smtClean="0"/>
                        <a:t>Joint Convention</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WSP</a:t>
                      </a:r>
                      <a:endParaRPr kumimoji="1" lang="ja-JP" altLang="en-US" sz="1400" dirty="0"/>
                    </a:p>
                  </a:txBody>
                  <a:tcPr>
                    <a:solidFill>
                      <a:schemeClr val="accent1">
                        <a:lumMod val="20000"/>
                        <a:lumOff val="80000"/>
                      </a:schemeClr>
                    </a:solidFill>
                  </a:tcPr>
                </a:tc>
                <a:tc>
                  <a:txBody>
                    <a:bodyPr/>
                    <a:lstStyle/>
                    <a:p>
                      <a:r>
                        <a:rPr kumimoji="1" lang="en-US" altLang="ja-JP" sz="1400" dirty="0" smtClean="0"/>
                        <a:t>Waste Safety Practice</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PDM</a:t>
                      </a:r>
                      <a:endParaRPr kumimoji="1" lang="ja-JP" altLang="en-US" sz="1400" dirty="0"/>
                    </a:p>
                  </a:txBody>
                  <a:tcPr>
                    <a:solidFill>
                      <a:schemeClr val="accent1">
                        <a:lumMod val="20000"/>
                        <a:lumOff val="80000"/>
                      </a:schemeClr>
                    </a:solidFill>
                  </a:tcPr>
                </a:tc>
                <a:tc>
                  <a:txBody>
                    <a:bodyPr/>
                    <a:lstStyle/>
                    <a:p>
                      <a:r>
                        <a:rPr kumimoji="1" lang="en-US" altLang="ja-JP" sz="1400" dirty="0" smtClean="0"/>
                        <a:t>Pre-Disposal Management</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SD</a:t>
                      </a:r>
                      <a:endParaRPr kumimoji="1" lang="ja-JP" altLang="en-US" sz="1400" dirty="0"/>
                    </a:p>
                  </a:txBody>
                  <a:tcPr>
                    <a:solidFill>
                      <a:schemeClr val="accent1">
                        <a:lumMod val="20000"/>
                        <a:lumOff val="80000"/>
                      </a:schemeClr>
                    </a:solidFill>
                  </a:tcPr>
                </a:tc>
                <a:tc>
                  <a:txBody>
                    <a:bodyPr/>
                    <a:lstStyle/>
                    <a:p>
                      <a:r>
                        <a:rPr kumimoji="1" lang="en-US" altLang="ja-JP" sz="1400" dirty="0" smtClean="0"/>
                        <a:t>Surface</a:t>
                      </a:r>
                      <a:r>
                        <a:rPr kumimoji="1" lang="en-US" altLang="ja-JP" sz="1400" baseline="0" dirty="0" smtClean="0"/>
                        <a:t> Disposal</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SAT</a:t>
                      </a:r>
                      <a:endParaRPr kumimoji="1" lang="ja-JP" altLang="en-US" sz="1400" dirty="0"/>
                    </a:p>
                  </a:txBody>
                  <a:tcPr>
                    <a:solidFill>
                      <a:schemeClr val="accent1">
                        <a:lumMod val="20000"/>
                        <a:lumOff val="80000"/>
                      </a:schemeClr>
                    </a:solidFill>
                  </a:tcPr>
                </a:tc>
                <a:tc>
                  <a:txBody>
                    <a:bodyPr/>
                    <a:lstStyle/>
                    <a:p>
                      <a:r>
                        <a:rPr kumimoji="1" lang="en-US" altLang="ja-JP" sz="1400" dirty="0" smtClean="0"/>
                        <a:t>Systematic Approach to Training</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SC&amp;SA-PDF</a:t>
                      </a:r>
                      <a:endParaRPr kumimoji="1" lang="ja-JP" altLang="en-US" sz="1400" dirty="0"/>
                    </a:p>
                  </a:txBody>
                  <a:tcPr>
                    <a:solidFill>
                      <a:schemeClr val="accent1">
                        <a:lumMod val="20000"/>
                        <a:lumOff val="80000"/>
                      </a:schemeClr>
                    </a:solidFill>
                  </a:tcPr>
                </a:tc>
                <a:tc>
                  <a:txBody>
                    <a:bodyPr/>
                    <a:lstStyle/>
                    <a:p>
                      <a:r>
                        <a:rPr kumimoji="1" lang="en-US" altLang="ja-JP" sz="1400" dirty="0" smtClean="0"/>
                        <a:t>Safety Case &amp; Safety Assessment of Pre-Disposal</a:t>
                      </a:r>
                      <a:r>
                        <a:rPr kumimoji="1" lang="en-US" altLang="ja-JP" sz="1400" baseline="0" dirty="0" smtClean="0"/>
                        <a:t> Facility</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VST-HA</a:t>
                      </a:r>
                      <a:endParaRPr kumimoji="1" lang="ja-JP" altLang="en-US" sz="1400" dirty="0"/>
                    </a:p>
                  </a:txBody>
                  <a:tcPr>
                    <a:solidFill>
                      <a:schemeClr val="accent1">
                        <a:lumMod val="20000"/>
                        <a:lumOff val="80000"/>
                      </a:schemeClr>
                    </a:solidFill>
                  </a:tcPr>
                </a:tc>
                <a:tc>
                  <a:txBody>
                    <a:bodyPr/>
                    <a:lstStyle/>
                    <a:p>
                      <a:r>
                        <a:rPr kumimoji="1" lang="en-US" altLang="ja-JP" sz="1400" dirty="0" smtClean="0"/>
                        <a:t>Volcanic, Seismic and Tsunami Hazard Analysis</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NPP</a:t>
                      </a:r>
                      <a:endParaRPr kumimoji="1" lang="ja-JP" altLang="en-US" sz="1400" dirty="0"/>
                    </a:p>
                  </a:txBody>
                  <a:tcPr>
                    <a:solidFill>
                      <a:schemeClr val="accent1">
                        <a:lumMod val="20000"/>
                        <a:lumOff val="80000"/>
                      </a:schemeClr>
                    </a:solidFill>
                  </a:tcPr>
                </a:tc>
                <a:tc>
                  <a:txBody>
                    <a:bodyPr/>
                    <a:lstStyle/>
                    <a:p>
                      <a:r>
                        <a:rPr kumimoji="1" lang="en-US" altLang="ja-JP" sz="1400" dirty="0" smtClean="0"/>
                        <a:t>Nuclear Power Plant</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VVER</a:t>
                      </a:r>
                    </a:p>
                  </a:txBody>
                  <a:tcPr>
                    <a:solidFill>
                      <a:schemeClr val="accent1">
                        <a:lumMod val="20000"/>
                        <a:lumOff val="80000"/>
                      </a:schemeClr>
                    </a:solidFill>
                  </a:tcPr>
                </a:tc>
                <a:tc>
                  <a:txBody>
                    <a:bodyPr/>
                    <a:lstStyle/>
                    <a:p>
                      <a:r>
                        <a:rPr kumimoji="1" lang="en-US" altLang="ja-JP" sz="1400" dirty="0" smtClean="0"/>
                        <a:t>(Russian Type Reactor)</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CANDU</a:t>
                      </a:r>
                      <a:endParaRPr kumimoji="1" lang="ja-JP" altLang="en-US" sz="1400" dirty="0"/>
                    </a:p>
                  </a:txBody>
                  <a:tcPr>
                    <a:solidFill>
                      <a:schemeClr val="accent1">
                        <a:lumMod val="20000"/>
                        <a:lumOff val="80000"/>
                      </a:schemeClr>
                    </a:solidFill>
                  </a:tcPr>
                </a:tc>
                <a:tc>
                  <a:txBody>
                    <a:bodyPr/>
                    <a:lstStyle/>
                    <a:p>
                      <a:r>
                        <a:rPr kumimoji="1" lang="en-US" altLang="ja-JP" sz="1400" dirty="0" smtClean="0"/>
                        <a:t>(Canadian Type Reactor)</a:t>
                      </a:r>
                      <a:endParaRPr kumimoji="1" lang="ja-JP" altLang="en-US" sz="1400" dirty="0"/>
                    </a:p>
                  </a:txBody>
                  <a:tcPr>
                    <a:solidFill>
                      <a:schemeClr val="accent1">
                        <a:lumMod val="20000"/>
                        <a:lumOff val="80000"/>
                      </a:schemeClr>
                    </a:solidFill>
                  </a:tcPr>
                </a:tc>
              </a:tr>
            </a:tbl>
          </a:graphicData>
        </a:graphic>
      </p:graphicFrame>
    </p:spTree>
    <p:extLst>
      <p:ext uri="{BB962C8B-B14F-4D97-AF65-F5344CB8AC3E}">
        <p14:creationId xmlns:p14="http://schemas.microsoft.com/office/powerpoint/2010/main" val="25891885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20" name="スライド番号プレースホルダー 4"/>
          <p:cNvSpPr txBox="1">
            <a:spLocks/>
          </p:cNvSpPr>
          <p:nvPr/>
        </p:nvSpPr>
        <p:spPr bwMode="auto">
          <a:xfrm>
            <a:off x="7027863" y="6534150"/>
            <a:ext cx="21336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r" eaLnBrk="1" hangingPunct="1"/>
            <a:fld id="{9D307275-687A-45B1-95AB-11A6DA2AE121}" type="slidenum">
              <a:rPr kumimoji="0" lang="en-US" altLang="ja-JP" sz="1400">
                <a:solidFill>
                  <a:srgbClr val="000000"/>
                </a:solidFill>
                <a:latin typeface="Calibri" pitchFamily="34" charset="0"/>
              </a:rPr>
              <a:pPr algn="r" eaLnBrk="1" hangingPunct="1"/>
              <a:t>13</a:t>
            </a:fld>
            <a:endParaRPr kumimoji="0" lang="en-US" altLang="ja-JP" sz="1400" dirty="0">
              <a:solidFill>
                <a:srgbClr val="000000"/>
              </a:solidFill>
              <a:latin typeface="Calibri" pitchFamily="34" charset="0"/>
            </a:endParaRPr>
          </a:p>
        </p:txBody>
      </p:sp>
      <p:pic>
        <p:nvPicPr>
          <p:cNvPr id="162822" name="Picture 2"/>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44425"/>
            <a:ext cx="2431354" cy="5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15677"/>
            <a:ext cx="1872208" cy="440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テキスト ボックス 1"/>
          <p:cNvSpPr txBox="1"/>
          <p:nvPr/>
        </p:nvSpPr>
        <p:spPr>
          <a:xfrm>
            <a:off x="2411760" y="235754"/>
            <a:ext cx="3456384" cy="369332"/>
          </a:xfrm>
          <a:prstGeom prst="rect">
            <a:avLst/>
          </a:prstGeom>
          <a:noFill/>
        </p:spPr>
        <p:txBody>
          <a:bodyPr wrap="square" rtlCol="0">
            <a:spAutoFit/>
          </a:bodyPr>
          <a:lstStyle/>
          <a:p>
            <a:pPr algn="ctr"/>
            <a:r>
              <a:rPr kumimoji="1" lang="en-US" altLang="ja-JP" b="1" dirty="0" smtClean="0">
                <a:solidFill>
                  <a:srgbClr val="FF0000"/>
                </a:solidFill>
                <a:latin typeface="+mj-lt"/>
              </a:rPr>
              <a:t>Appendix : Abbreviations</a:t>
            </a:r>
            <a:endParaRPr kumimoji="1" lang="ja-JP" altLang="en-US" b="1" dirty="0">
              <a:solidFill>
                <a:srgbClr val="FF0000"/>
              </a:solidFill>
              <a:latin typeface="+mj-lt"/>
            </a:endParaRPr>
          </a:p>
        </p:txBody>
      </p:sp>
      <p:graphicFrame>
        <p:nvGraphicFramePr>
          <p:cNvPr id="3" name="表 2"/>
          <p:cNvGraphicFramePr>
            <a:graphicFrameLocks noGrp="1"/>
          </p:cNvGraphicFramePr>
          <p:nvPr>
            <p:extLst>
              <p:ext uri="{D42A27DB-BD31-4B8C-83A1-F6EECF244321}">
                <p14:modId xmlns:p14="http://schemas.microsoft.com/office/powerpoint/2010/main" val="208279934"/>
              </p:ext>
            </p:extLst>
          </p:nvPr>
        </p:nvGraphicFramePr>
        <p:xfrm>
          <a:off x="323528" y="692696"/>
          <a:ext cx="4248472" cy="5608320"/>
        </p:xfrm>
        <a:graphic>
          <a:graphicData uri="http://schemas.openxmlformats.org/drawingml/2006/table">
            <a:tbl>
              <a:tblPr firstRow="1" bandRow="1">
                <a:tableStyleId>{5C22544A-7EE6-4342-B048-85BDC9FD1C3A}</a:tableStyleId>
              </a:tblPr>
              <a:tblGrid>
                <a:gridCol w="864096"/>
                <a:gridCol w="3384376"/>
              </a:tblGrid>
              <a:tr h="288032">
                <a:tc>
                  <a:txBody>
                    <a:bodyPr/>
                    <a:lstStyle/>
                    <a:p>
                      <a:pPr marL="0" algn="l" defTabSz="914400" rtl="0" eaLnBrk="1" latinLnBrk="0" hangingPunct="1"/>
                      <a:r>
                        <a:rPr kumimoji="1" lang="en-US" altLang="ja-JP" sz="1400" b="0" kern="1200" dirty="0" smtClean="0">
                          <a:solidFill>
                            <a:schemeClr val="dk1"/>
                          </a:solidFill>
                          <a:latin typeface="+mn-lt"/>
                          <a:ea typeface="+mn-ea"/>
                          <a:cs typeface="+mn-cs"/>
                        </a:rPr>
                        <a:t>PWR </a:t>
                      </a:r>
                      <a:endParaRPr kumimoji="1" lang="ja-JP" altLang="en-US" sz="1400" b="0" kern="1200" dirty="0">
                        <a:solidFill>
                          <a:schemeClr val="dk1"/>
                        </a:solidFill>
                        <a:latin typeface="+mn-lt"/>
                        <a:ea typeface="+mn-ea"/>
                        <a:cs typeface="+mn-cs"/>
                      </a:endParaRPr>
                    </a:p>
                  </a:txBody>
                  <a:tcPr>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0" algn="l" defTabSz="914400" rtl="0" eaLnBrk="1" latinLnBrk="0" hangingPunct="1"/>
                      <a:r>
                        <a:rPr kumimoji="1" lang="en-US" altLang="ja-JP" sz="1400" b="0" kern="1200" dirty="0" smtClean="0">
                          <a:solidFill>
                            <a:schemeClr val="dk1"/>
                          </a:solidFill>
                          <a:latin typeface="+mn-lt"/>
                          <a:ea typeface="+mn-ea"/>
                          <a:cs typeface="+mn-cs"/>
                        </a:rPr>
                        <a:t>Pressurized Water Reactor</a:t>
                      </a:r>
                      <a:endParaRPr kumimoji="1" lang="ja-JP" altLang="en-US" sz="1400" b="0" kern="1200" dirty="0">
                        <a:solidFill>
                          <a:schemeClr val="dk1"/>
                        </a:solidFill>
                        <a:latin typeface="+mn-lt"/>
                        <a:ea typeface="+mn-ea"/>
                        <a:cs typeface="+mn-cs"/>
                      </a:endParaRPr>
                    </a:p>
                  </a:txBody>
                  <a:tcPr>
                    <a:lnB w="12700" cap="flat" cmpd="sng" algn="ctr">
                      <a:solidFill>
                        <a:schemeClr val="bg1"/>
                      </a:solidFill>
                      <a:prstDash val="solid"/>
                      <a:round/>
                      <a:headEnd type="none" w="med" len="med"/>
                      <a:tailEnd type="none" w="med" len="med"/>
                    </a:lnB>
                    <a:solidFill>
                      <a:schemeClr val="accent1">
                        <a:lumMod val="20000"/>
                        <a:lumOff val="80000"/>
                      </a:schemeClr>
                    </a:solidFill>
                  </a:tcPr>
                </a:tc>
              </a:tr>
              <a:tr h="288032">
                <a:tc>
                  <a:txBody>
                    <a:bodyPr/>
                    <a:lstStyle/>
                    <a:p>
                      <a:r>
                        <a:rPr kumimoji="1" lang="en-US" altLang="ja-JP" sz="1400" b="0" dirty="0" smtClean="0">
                          <a:solidFill>
                            <a:schemeClr val="tx1"/>
                          </a:solidFill>
                        </a:rPr>
                        <a:t>HTGR</a:t>
                      </a:r>
                      <a:endParaRPr kumimoji="1" lang="ja-JP" altLang="en-US" sz="1400" b="0" dirty="0">
                        <a:solidFill>
                          <a:schemeClr val="tx1"/>
                        </a:solidFill>
                      </a:endParaRP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r>
                        <a:rPr kumimoji="1" lang="en-US" altLang="ja-JP" sz="1400" b="0" dirty="0" smtClean="0">
                          <a:solidFill>
                            <a:schemeClr val="tx1"/>
                          </a:solidFill>
                        </a:rPr>
                        <a:t>High Temperature Gas Cooled Reactor</a:t>
                      </a:r>
                      <a:endParaRPr kumimoji="1" lang="ja-JP" altLang="en-US" sz="1400" b="0" dirty="0">
                        <a:solidFill>
                          <a:schemeClr val="tx1"/>
                        </a:solidFill>
                      </a:endParaRP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r>
              <a:tr h="302357">
                <a:tc>
                  <a:txBody>
                    <a:bodyPr/>
                    <a:lstStyle/>
                    <a:p>
                      <a:r>
                        <a:rPr kumimoji="1" lang="en-US" altLang="ja-JP" sz="1400" dirty="0" smtClean="0"/>
                        <a:t>R/R</a:t>
                      </a:r>
                      <a:endParaRPr kumimoji="1" lang="ja-JP" altLang="en-US" sz="1400" dirty="0"/>
                    </a:p>
                  </a:txBody>
                  <a:tcPr>
                    <a:lnT w="12700" cap="flat" cmpd="sng" algn="ctr">
                      <a:solidFill>
                        <a:schemeClr val="bg1"/>
                      </a:solidFill>
                      <a:prstDash val="solid"/>
                      <a:round/>
                      <a:headEnd type="none" w="med" len="med"/>
                      <a:tailEnd type="none" w="med" len="med"/>
                    </a:lnT>
                    <a:solidFill>
                      <a:schemeClr val="accent1">
                        <a:lumMod val="20000"/>
                        <a:lumOff val="80000"/>
                      </a:schemeClr>
                    </a:solidFill>
                  </a:tcPr>
                </a:tc>
                <a:tc>
                  <a:txBody>
                    <a:bodyPr/>
                    <a:lstStyle/>
                    <a:p>
                      <a:r>
                        <a:rPr kumimoji="1" lang="en-US" altLang="ja-JP" sz="1400" dirty="0" smtClean="0"/>
                        <a:t>Research Reactor</a:t>
                      </a:r>
                      <a:endParaRPr kumimoji="1" lang="ja-JP" altLang="en-US" sz="1400" dirty="0"/>
                    </a:p>
                  </a:txBody>
                  <a:tcPr>
                    <a:lnT w="12700" cap="flat" cmpd="sng" algn="ctr">
                      <a:solidFill>
                        <a:schemeClr val="bg1"/>
                      </a:solidFill>
                      <a:prstDash val="solid"/>
                      <a:round/>
                      <a:headEnd type="none" w="med" len="med"/>
                      <a:tailEnd type="none" w="med" len="med"/>
                    </a:lnT>
                    <a:solidFill>
                      <a:schemeClr val="accent1">
                        <a:lumMod val="20000"/>
                        <a:lumOff val="80000"/>
                      </a:schemeClr>
                    </a:solidFill>
                  </a:tcPr>
                </a:tc>
              </a:tr>
              <a:tr h="302357">
                <a:tc>
                  <a:txBody>
                    <a:bodyPr/>
                    <a:lstStyle/>
                    <a:p>
                      <a:r>
                        <a:rPr kumimoji="1" lang="en-US" altLang="ja-JP" sz="1400" dirty="0" smtClean="0"/>
                        <a:t>TRIGA</a:t>
                      </a:r>
                      <a:endParaRPr kumimoji="1" lang="ja-JP" altLang="en-US" sz="1400" dirty="0"/>
                    </a:p>
                  </a:txBody>
                  <a:tcPr>
                    <a:solidFill>
                      <a:schemeClr val="accent1">
                        <a:lumMod val="20000"/>
                        <a:lumOff val="80000"/>
                      </a:schemeClr>
                    </a:solidFill>
                  </a:tcPr>
                </a:tc>
                <a:tc>
                  <a:txBody>
                    <a:bodyPr/>
                    <a:lstStyle/>
                    <a:p>
                      <a:r>
                        <a:rPr kumimoji="1" lang="en-US" altLang="ja-JP" sz="1400" dirty="0" smtClean="0"/>
                        <a:t>Training, Research, Isotopes, General Atomic</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RSG-GSA</a:t>
                      </a:r>
                      <a:endParaRPr kumimoji="1" lang="ja-JP" altLang="en-US" sz="1400" dirty="0"/>
                    </a:p>
                  </a:txBody>
                  <a:tcPr>
                    <a:solidFill>
                      <a:schemeClr val="accent1">
                        <a:lumMod val="20000"/>
                        <a:lumOff val="80000"/>
                      </a:schemeClr>
                    </a:solidFill>
                  </a:tcPr>
                </a:tc>
                <a:tc>
                  <a:txBody>
                    <a:bodyPr/>
                    <a:lstStyle/>
                    <a:p>
                      <a:pPr marL="0" algn="l" defTabSz="914400" rtl="0" eaLnBrk="1" latinLnBrk="0" hangingPunct="1"/>
                      <a:r>
                        <a:rPr kumimoji="1" lang="en-US" altLang="ja-JP" sz="1400" kern="1200" dirty="0" smtClean="0">
                          <a:solidFill>
                            <a:schemeClr val="dk1"/>
                          </a:solidFill>
                          <a:latin typeface="+mn-lt"/>
                          <a:ea typeface="+mn-ea"/>
                          <a:cs typeface="+mn-cs"/>
                        </a:rPr>
                        <a:t>(Indonesian Type Multipurpose Reactor)</a:t>
                      </a:r>
                      <a:endParaRPr kumimoji="1" lang="ja-JP" altLang="en-US" sz="1400" kern="1200" dirty="0">
                        <a:solidFill>
                          <a:schemeClr val="dk1"/>
                        </a:solidFill>
                        <a:latin typeface="+mn-lt"/>
                        <a:ea typeface="+mn-ea"/>
                        <a:cs typeface="+mn-cs"/>
                      </a:endParaRPr>
                    </a:p>
                  </a:txBody>
                  <a:tcPr>
                    <a:solidFill>
                      <a:schemeClr val="accent1">
                        <a:lumMod val="20000"/>
                        <a:lumOff val="80000"/>
                      </a:schemeClr>
                    </a:solidFill>
                  </a:tcPr>
                </a:tc>
              </a:tr>
              <a:tr h="302357">
                <a:tc>
                  <a:txBody>
                    <a:bodyPr/>
                    <a:lstStyle/>
                    <a:p>
                      <a:r>
                        <a:rPr kumimoji="1" lang="en-US" altLang="ja-JP" sz="1400" dirty="0" smtClean="0"/>
                        <a:t>IRRT</a:t>
                      </a:r>
                      <a:endParaRPr kumimoji="1" lang="ja-JP" altLang="en-US" sz="1400" dirty="0"/>
                    </a:p>
                  </a:txBody>
                  <a:tcPr>
                    <a:solidFill>
                      <a:schemeClr val="accent1">
                        <a:lumMod val="20000"/>
                        <a:lumOff val="80000"/>
                      </a:schemeClr>
                    </a:solidFill>
                  </a:tcPr>
                </a:tc>
                <a:tc>
                  <a:txBody>
                    <a:bodyPr/>
                    <a:lstStyle/>
                    <a:p>
                      <a:r>
                        <a:rPr kumimoji="1" lang="en-US" altLang="ja-JP" sz="1400" dirty="0" smtClean="0"/>
                        <a:t>International Regulatory Review Team</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IRRS</a:t>
                      </a:r>
                      <a:endParaRPr kumimoji="1" lang="ja-JP" altLang="en-US" sz="1400" dirty="0"/>
                    </a:p>
                  </a:txBody>
                  <a:tcPr>
                    <a:solidFill>
                      <a:schemeClr val="accent1">
                        <a:lumMod val="20000"/>
                        <a:lumOff val="80000"/>
                      </a:schemeClr>
                    </a:solidFill>
                  </a:tcPr>
                </a:tc>
                <a:tc>
                  <a:txBody>
                    <a:bodyPr/>
                    <a:lstStyle/>
                    <a:p>
                      <a:r>
                        <a:rPr kumimoji="1" lang="en-US" altLang="ja-JP" sz="1400" dirty="0" smtClean="0"/>
                        <a:t>International Regulatory Review Service</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err="1" smtClean="0"/>
                        <a:t>ETReS</a:t>
                      </a:r>
                      <a:endParaRPr kumimoji="1" lang="ja-JP" altLang="en-US" sz="1400" dirty="0"/>
                    </a:p>
                  </a:txBody>
                  <a:tcPr>
                    <a:solidFill>
                      <a:schemeClr val="accent1">
                        <a:lumMod val="20000"/>
                        <a:lumOff val="80000"/>
                      </a:schemeClr>
                    </a:solidFill>
                  </a:tcPr>
                </a:tc>
                <a:tc>
                  <a:txBody>
                    <a:bodyPr/>
                    <a:lstStyle/>
                    <a:p>
                      <a:r>
                        <a:rPr kumimoji="1" lang="en-US" altLang="ja-JP" sz="1400" dirty="0" smtClean="0"/>
                        <a:t>Education &amp; Training Review Service</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INSARR</a:t>
                      </a:r>
                      <a:endParaRPr kumimoji="1" lang="ja-JP" altLang="en-US" sz="1400" dirty="0"/>
                    </a:p>
                  </a:txBody>
                  <a:tcPr>
                    <a:solidFill>
                      <a:schemeClr val="accent1">
                        <a:lumMod val="20000"/>
                        <a:lumOff val="80000"/>
                      </a:schemeClr>
                    </a:solidFill>
                  </a:tcPr>
                </a:tc>
                <a:tc>
                  <a:txBody>
                    <a:bodyPr/>
                    <a:lstStyle/>
                    <a:p>
                      <a:r>
                        <a:rPr kumimoji="1" lang="en-US" altLang="ja-JP" sz="1400" dirty="0" smtClean="0"/>
                        <a:t>Integrated Safety Assessment of Research Reactor</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OSART</a:t>
                      </a:r>
                      <a:endParaRPr kumimoji="1" lang="ja-JP" altLang="en-US" sz="1400" dirty="0"/>
                    </a:p>
                  </a:txBody>
                  <a:tcPr>
                    <a:solidFill>
                      <a:schemeClr val="accent1">
                        <a:lumMod val="20000"/>
                        <a:lumOff val="80000"/>
                      </a:schemeClr>
                    </a:solidFill>
                  </a:tcPr>
                </a:tc>
                <a:tc>
                  <a:txBody>
                    <a:bodyPr/>
                    <a:lstStyle/>
                    <a:p>
                      <a:r>
                        <a:rPr kumimoji="1" lang="en-US" altLang="ja-JP" sz="1400" dirty="0" smtClean="0"/>
                        <a:t>Operational Safety Review Team</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BPTC</a:t>
                      </a:r>
                      <a:endParaRPr kumimoji="1" lang="ja-JP" altLang="en-US" sz="1400" dirty="0"/>
                    </a:p>
                  </a:txBody>
                  <a:tcPr>
                    <a:solidFill>
                      <a:schemeClr val="accent1">
                        <a:lumMod val="20000"/>
                        <a:lumOff val="80000"/>
                      </a:schemeClr>
                    </a:solidFill>
                  </a:tcPr>
                </a:tc>
                <a:tc>
                  <a:txBody>
                    <a:bodyPr/>
                    <a:lstStyle/>
                    <a:p>
                      <a:r>
                        <a:rPr kumimoji="1" lang="en-US" altLang="ja-JP" sz="1400" dirty="0" smtClean="0"/>
                        <a:t>Basic Professional</a:t>
                      </a:r>
                      <a:r>
                        <a:rPr kumimoji="1" lang="en-US" altLang="ja-JP" sz="1400" baseline="0" dirty="0" smtClean="0"/>
                        <a:t> Training Course</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OJT</a:t>
                      </a:r>
                      <a:endParaRPr kumimoji="1" lang="ja-JP" altLang="en-US" sz="1400" dirty="0"/>
                    </a:p>
                  </a:txBody>
                  <a:tcPr>
                    <a:solidFill>
                      <a:schemeClr val="accent1">
                        <a:lumMod val="20000"/>
                        <a:lumOff val="80000"/>
                      </a:schemeClr>
                    </a:solidFill>
                  </a:tcPr>
                </a:tc>
                <a:tc>
                  <a:txBody>
                    <a:bodyPr/>
                    <a:lstStyle/>
                    <a:p>
                      <a:r>
                        <a:rPr kumimoji="1" lang="en-US" altLang="ja-JP" sz="1400" dirty="0" smtClean="0"/>
                        <a:t>On-the-Job Training </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TC</a:t>
                      </a:r>
                      <a:endParaRPr kumimoji="1" lang="ja-JP" altLang="en-US" sz="1400" dirty="0"/>
                    </a:p>
                  </a:txBody>
                  <a:tcPr>
                    <a:solidFill>
                      <a:schemeClr val="accent1">
                        <a:lumMod val="20000"/>
                        <a:lumOff val="80000"/>
                      </a:schemeClr>
                    </a:solidFill>
                  </a:tcPr>
                </a:tc>
                <a:tc>
                  <a:txBody>
                    <a:bodyPr/>
                    <a:lstStyle/>
                    <a:p>
                      <a:r>
                        <a:rPr kumimoji="1" lang="en-US" altLang="ja-JP" sz="1400" dirty="0" smtClean="0"/>
                        <a:t>Training Course</a:t>
                      </a:r>
                      <a:endParaRPr kumimoji="1" lang="ja-JP" altLang="en-US" sz="1400" dirty="0"/>
                    </a:p>
                  </a:txBody>
                  <a:tcPr>
                    <a:solidFill>
                      <a:schemeClr val="accent1">
                        <a:lumMod val="20000"/>
                        <a:lumOff val="80000"/>
                      </a:schemeClr>
                    </a:solidFill>
                  </a:tcPr>
                </a:tc>
              </a:tr>
              <a:tr h="232126">
                <a:tc>
                  <a:txBody>
                    <a:bodyPr/>
                    <a:lstStyle/>
                    <a:p>
                      <a:r>
                        <a:rPr kumimoji="1" lang="en-US" altLang="ja-JP" sz="1400" dirty="0" smtClean="0"/>
                        <a:t>ISI</a:t>
                      </a:r>
                      <a:endParaRPr kumimoji="1" lang="ja-JP" altLang="en-US" sz="1400" dirty="0"/>
                    </a:p>
                  </a:txBody>
                  <a:tcPr>
                    <a:solidFill>
                      <a:schemeClr val="accent1">
                        <a:lumMod val="20000"/>
                        <a:lumOff val="80000"/>
                      </a:schemeClr>
                    </a:solidFill>
                  </a:tcPr>
                </a:tc>
                <a:tc>
                  <a:txBody>
                    <a:bodyPr/>
                    <a:lstStyle/>
                    <a:p>
                      <a:r>
                        <a:rPr kumimoji="1" lang="en-US" altLang="ja-JP" sz="1400" dirty="0" smtClean="0"/>
                        <a:t>In-Service Inspection</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WC</a:t>
                      </a:r>
                      <a:endParaRPr kumimoji="1" lang="ja-JP" altLang="en-US" sz="1400" dirty="0"/>
                    </a:p>
                  </a:txBody>
                  <a:tcPr>
                    <a:solidFill>
                      <a:schemeClr val="accent1">
                        <a:lumMod val="20000"/>
                        <a:lumOff val="80000"/>
                      </a:schemeClr>
                    </a:solidFill>
                  </a:tcPr>
                </a:tc>
                <a:tc>
                  <a:txBody>
                    <a:bodyPr/>
                    <a:lstStyle/>
                    <a:p>
                      <a:r>
                        <a:rPr kumimoji="1" lang="en-US" altLang="ja-JP" sz="1400" dirty="0" smtClean="0"/>
                        <a:t>Water Chemistry</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TNA</a:t>
                      </a:r>
                      <a:endParaRPr kumimoji="1" lang="ja-JP" altLang="en-US" sz="1400" dirty="0"/>
                    </a:p>
                  </a:txBody>
                  <a:tcPr>
                    <a:solidFill>
                      <a:schemeClr val="accent1">
                        <a:lumMod val="20000"/>
                        <a:lumOff val="80000"/>
                      </a:schemeClr>
                    </a:solidFill>
                  </a:tcPr>
                </a:tc>
                <a:tc>
                  <a:txBody>
                    <a:bodyPr/>
                    <a:lstStyle/>
                    <a:p>
                      <a:r>
                        <a:rPr kumimoji="1" lang="en-US" altLang="ja-JP" sz="1400" dirty="0" smtClean="0"/>
                        <a:t>Training Needs Assessment</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QMS</a:t>
                      </a:r>
                      <a:endParaRPr kumimoji="1" lang="ja-JP" altLang="en-US" sz="1400" dirty="0"/>
                    </a:p>
                  </a:txBody>
                  <a:tcPr>
                    <a:solidFill>
                      <a:schemeClr val="accent1">
                        <a:lumMod val="20000"/>
                        <a:lumOff val="80000"/>
                      </a:schemeClr>
                    </a:solidFill>
                  </a:tcPr>
                </a:tc>
                <a:tc>
                  <a:txBody>
                    <a:bodyPr/>
                    <a:lstStyle/>
                    <a:p>
                      <a:r>
                        <a:rPr kumimoji="1" lang="en-US" altLang="ja-JP" sz="1400" dirty="0" smtClean="0"/>
                        <a:t>Quality Management System</a:t>
                      </a:r>
                      <a:endParaRPr kumimoji="1" lang="ja-JP" altLang="en-US" sz="1400" dirty="0"/>
                    </a:p>
                  </a:txBody>
                  <a:tcPr>
                    <a:solidFill>
                      <a:schemeClr val="accent1">
                        <a:lumMod val="20000"/>
                        <a:lumOff val="80000"/>
                      </a:schemeClr>
                    </a:solidFill>
                  </a:tcPr>
                </a:tc>
              </a:tr>
            </a:tbl>
          </a:graphicData>
        </a:graphic>
      </p:graphicFrame>
      <p:graphicFrame>
        <p:nvGraphicFramePr>
          <p:cNvPr id="13" name="表 12"/>
          <p:cNvGraphicFramePr>
            <a:graphicFrameLocks noGrp="1"/>
          </p:cNvGraphicFramePr>
          <p:nvPr>
            <p:extLst>
              <p:ext uri="{D42A27DB-BD31-4B8C-83A1-F6EECF244321}">
                <p14:modId xmlns:p14="http://schemas.microsoft.com/office/powerpoint/2010/main" val="2398569463"/>
              </p:ext>
            </p:extLst>
          </p:nvPr>
        </p:nvGraphicFramePr>
        <p:xfrm>
          <a:off x="4716016" y="712241"/>
          <a:ext cx="4248472" cy="4572000"/>
        </p:xfrm>
        <a:graphic>
          <a:graphicData uri="http://schemas.openxmlformats.org/drawingml/2006/table">
            <a:tbl>
              <a:tblPr firstRow="1" bandRow="1">
                <a:tableStyleId>{5C22544A-7EE6-4342-B048-85BDC9FD1C3A}</a:tableStyleId>
              </a:tblPr>
              <a:tblGrid>
                <a:gridCol w="936104"/>
                <a:gridCol w="3312368"/>
              </a:tblGrid>
              <a:tr h="268487">
                <a:tc>
                  <a:txBody>
                    <a:bodyPr/>
                    <a:lstStyle/>
                    <a:p>
                      <a:r>
                        <a:rPr kumimoji="1" lang="en-US" altLang="ja-JP" sz="1400" b="0" dirty="0" smtClean="0">
                          <a:solidFill>
                            <a:schemeClr val="tx1"/>
                          </a:solidFill>
                        </a:rPr>
                        <a:t>RCM</a:t>
                      </a: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r>
                        <a:rPr kumimoji="1" lang="en-US" altLang="ja-JP" sz="1400" b="0" dirty="0" smtClean="0">
                          <a:solidFill>
                            <a:schemeClr val="tx1"/>
                          </a:solidFill>
                        </a:rPr>
                        <a:t>Reliability Centered Maintenance</a:t>
                      </a:r>
                      <a:endParaRPr kumimoji="1" lang="ja-JP" altLang="en-US" sz="1400" b="0" dirty="0">
                        <a:solidFill>
                          <a:schemeClr val="tx1"/>
                        </a:solidFill>
                      </a:endParaRP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r>
              <a:tr h="302357">
                <a:tc>
                  <a:txBody>
                    <a:bodyPr/>
                    <a:lstStyle/>
                    <a:p>
                      <a:r>
                        <a:rPr kumimoji="1" lang="en-US" altLang="ja-JP" sz="1400" b="0" dirty="0" smtClean="0">
                          <a:solidFill>
                            <a:schemeClr val="tx1"/>
                          </a:solidFill>
                        </a:rPr>
                        <a:t>CBM</a:t>
                      </a:r>
                      <a:endParaRPr kumimoji="1" lang="ja-JP" altLang="en-US" sz="1400" b="0" dirty="0">
                        <a:solidFill>
                          <a:schemeClr val="tx1"/>
                        </a:solidFill>
                      </a:endParaRPr>
                    </a:p>
                  </a:txBody>
                  <a:tcPr>
                    <a:lnT w="12700" cap="flat" cmpd="sng" algn="ctr">
                      <a:solidFill>
                        <a:schemeClr val="bg1"/>
                      </a:solidFill>
                      <a:prstDash val="solid"/>
                      <a:round/>
                      <a:headEnd type="none" w="med" len="med"/>
                      <a:tailEnd type="none" w="med" len="med"/>
                    </a:lnT>
                    <a:solidFill>
                      <a:schemeClr val="accent1">
                        <a:lumMod val="20000"/>
                        <a:lumOff val="80000"/>
                      </a:schemeClr>
                    </a:solidFill>
                  </a:tcPr>
                </a:tc>
                <a:tc>
                  <a:txBody>
                    <a:bodyPr/>
                    <a:lstStyle/>
                    <a:p>
                      <a:r>
                        <a:rPr kumimoji="1" lang="en-US" altLang="ja-JP" sz="1400" b="0" dirty="0" smtClean="0">
                          <a:solidFill>
                            <a:schemeClr val="tx1"/>
                          </a:solidFill>
                        </a:rPr>
                        <a:t>Condition Based Maintenance</a:t>
                      </a:r>
                      <a:endParaRPr kumimoji="1" lang="ja-JP" altLang="en-US" sz="1400" b="0" dirty="0">
                        <a:solidFill>
                          <a:schemeClr val="tx1"/>
                        </a:solidFill>
                      </a:endParaRPr>
                    </a:p>
                  </a:txBody>
                  <a:tcPr>
                    <a:lnT w="12700" cap="flat" cmpd="sng" algn="ctr">
                      <a:solidFill>
                        <a:schemeClr val="bg1"/>
                      </a:solidFill>
                      <a:prstDash val="solid"/>
                      <a:round/>
                      <a:headEnd type="none" w="med" len="med"/>
                      <a:tailEnd type="none" w="med" len="med"/>
                    </a:lnT>
                    <a:solidFill>
                      <a:schemeClr val="accent1">
                        <a:lumMod val="20000"/>
                        <a:lumOff val="80000"/>
                      </a:schemeClr>
                    </a:solidFill>
                  </a:tcPr>
                </a:tc>
              </a:tr>
              <a:tr h="302357">
                <a:tc>
                  <a:txBody>
                    <a:bodyPr/>
                    <a:lstStyle/>
                    <a:p>
                      <a:pPr marL="0" algn="l" defTabSz="914400" rtl="0" eaLnBrk="1" latinLnBrk="0" hangingPunct="1"/>
                      <a:r>
                        <a:rPr kumimoji="1" lang="en-US" altLang="ja-JP" sz="1400" b="0" kern="1200" dirty="0" smtClean="0">
                          <a:solidFill>
                            <a:schemeClr val="dk1"/>
                          </a:solidFill>
                          <a:latin typeface="+mn-lt"/>
                          <a:ea typeface="+mn-ea"/>
                          <a:cs typeface="+mn-cs"/>
                        </a:rPr>
                        <a:t>RPV</a:t>
                      </a:r>
                      <a:endParaRPr kumimoji="1" lang="ja-JP" altLang="en-US" sz="1400" b="0" kern="1200" dirty="0">
                        <a:solidFill>
                          <a:schemeClr val="dk1"/>
                        </a:solidFill>
                        <a:latin typeface="+mn-lt"/>
                        <a:ea typeface="+mn-ea"/>
                        <a:cs typeface="+mn-cs"/>
                      </a:endParaRPr>
                    </a:p>
                  </a:txBody>
                  <a:tcPr>
                    <a:solidFill>
                      <a:schemeClr val="accent1">
                        <a:lumMod val="20000"/>
                        <a:lumOff val="80000"/>
                      </a:schemeClr>
                    </a:solidFill>
                  </a:tcPr>
                </a:tc>
                <a:tc>
                  <a:txBody>
                    <a:bodyPr/>
                    <a:lstStyle/>
                    <a:p>
                      <a:pPr marL="0" algn="l" defTabSz="914400" rtl="0" eaLnBrk="1" latinLnBrk="0" hangingPunct="1"/>
                      <a:r>
                        <a:rPr kumimoji="1" lang="en-US" altLang="ja-JP" sz="1400" b="0" kern="1200" dirty="0" smtClean="0">
                          <a:solidFill>
                            <a:schemeClr val="dk1"/>
                          </a:solidFill>
                          <a:latin typeface="+mn-lt"/>
                          <a:ea typeface="+mn-ea"/>
                          <a:cs typeface="+mn-cs"/>
                        </a:rPr>
                        <a:t>Reactor Pressure Vessel</a:t>
                      </a:r>
                      <a:endParaRPr kumimoji="1" lang="ja-JP" altLang="en-US" sz="1400" b="0" kern="1200" dirty="0">
                        <a:solidFill>
                          <a:schemeClr val="dk1"/>
                        </a:solidFill>
                        <a:latin typeface="+mn-lt"/>
                        <a:ea typeface="+mn-ea"/>
                        <a:cs typeface="+mn-cs"/>
                      </a:endParaRPr>
                    </a:p>
                  </a:txBody>
                  <a:tcPr>
                    <a:solidFill>
                      <a:schemeClr val="accent1">
                        <a:lumMod val="20000"/>
                        <a:lumOff val="80000"/>
                      </a:schemeClr>
                    </a:solidFill>
                  </a:tcPr>
                </a:tc>
              </a:tr>
              <a:tr h="302357">
                <a:tc>
                  <a:txBody>
                    <a:bodyPr/>
                    <a:lstStyle/>
                    <a:p>
                      <a:r>
                        <a:rPr kumimoji="1" lang="en-US" altLang="ja-JP" sz="1400" dirty="0" smtClean="0"/>
                        <a:t>UHR</a:t>
                      </a:r>
                      <a:endParaRPr kumimoji="1" lang="ja-JP" altLang="en-US" sz="1400" dirty="0"/>
                    </a:p>
                  </a:txBody>
                  <a:tcPr>
                    <a:solidFill>
                      <a:schemeClr val="accent1">
                        <a:lumMod val="20000"/>
                        <a:lumOff val="80000"/>
                      </a:schemeClr>
                    </a:solidFill>
                  </a:tcPr>
                </a:tc>
                <a:tc>
                  <a:txBody>
                    <a:bodyPr/>
                    <a:lstStyle/>
                    <a:p>
                      <a:r>
                        <a:rPr kumimoji="1" lang="en-US" altLang="ja-JP" sz="1400" dirty="0" smtClean="0"/>
                        <a:t>Reactor Upper Head</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RCI</a:t>
                      </a:r>
                      <a:endParaRPr kumimoji="1" lang="ja-JP" altLang="en-US" sz="1400" dirty="0"/>
                    </a:p>
                  </a:txBody>
                  <a:tcPr>
                    <a:solidFill>
                      <a:schemeClr val="accent1">
                        <a:lumMod val="20000"/>
                        <a:lumOff val="80000"/>
                      </a:schemeClr>
                    </a:solidFill>
                  </a:tcPr>
                </a:tc>
                <a:tc>
                  <a:txBody>
                    <a:bodyPr/>
                    <a:lstStyle/>
                    <a:p>
                      <a:r>
                        <a:rPr kumimoji="1" lang="en-US" altLang="ja-JP" sz="1400" dirty="0" smtClean="0"/>
                        <a:t>Reactor Core Internal</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SG</a:t>
                      </a:r>
                      <a:endParaRPr kumimoji="1" lang="ja-JP" altLang="en-US" sz="1400" dirty="0"/>
                    </a:p>
                  </a:txBody>
                  <a:tcPr>
                    <a:solidFill>
                      <a:schemeClr val="accent1">
                        <a:lumMod val="20000"/>
                        <a:lumOff val="80000"/>
                      </a:schemeClr>
                    </a:solidFill>
                  </a:tcPr>
                </a:tc>
                <a:tc>
                  <a:txBody>
                    <a:bodyPr/>
                    <a:lstStyle/>
                    <a:p>
                      <a:r>
                        <a:rPr kumimoji="1" lang="en-US" altLang="ja-JP" sz="1400" dirty="0" smtClean="0"/>
                        <a:t>Steam</a:t>
                      </a:r>
                      <a:r>
                        <a:rPr kumimoji="1" lang="en-US" altLang="ja-JP" sz="1400" baseline="0" dirty="0" smtClean="0"/>
                        <a:t> Generator</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DIC</a:t>
                      </a:r>
                      <a:endParaRPr kumimoji="1" lang="ja-JP" altLang="en-US" sz="1400" dirty="0"/>
                    </a:p>
                  </a:txBody>
                  <a:tcPr>
                    <a:solidFill>
                      <a:schemeClr val="accent1">
                        <a:lumMod val="20000"/>
                        <a:lumOff val="80000"/>
                      </a:schemeClr>
                    </a:solidFill>
                  </a:tcPr>
                </a:tc>
                <a:tc>
                  <a:txBody>
                    <a:bodyPr/>
                    <a:lstStyle/>
                    <a:p>
                      <a:r>
                        <a:rPr kumimoji="1" lang="en-US" altLang="ja-JP" sz="1400" dirty="0" smtClean="0"/>
                        <a:t>Digital Instrumentation &amp; Control</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SAR</a:t>
                      </a:r>
                      <a:endParaRPr kumimoji="1" lang="ja-JP" altLang="en-US" sz="1400" dirty="0"/>
                    </a:p>
                  </a:txBody>
                  <a:tcPr>
                    <a:solidFill>
                      <a:schemeClr val="accent1">
                        <a:lumMod val="20000"/>
                        <a:lumOff val="80000"/>
                      </a:schemeClr>
                    </a:solidFill>
                  </a:tcPr>
                </a:tc>
                <a:tc>
                  <a:txBody>
                    <a:bodyPr/>
                    <a:lstStyle/>
                    <a:p>
                      <a:r>
                        <a:rPr kumimoji="1" lang="en-US" altLang="ja-JP" sz="1400" dirty="0" smtClean="0"/>
                        <a:t>Safety Analysis Report</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RCA</a:t>
                      </a:r>
                      <a:endParaRPr kumimoji="1" lang="ja-JP" altLang="en-US" sz="1400" dirty="0"/>
                    </a:p>
                  </a:txBody>
                  <a:tcPr>
                    <a:solidFill>
                      <a:schemeClr val="accent1">
                        <a:lumMod val="20000"/>
                        <a:lumOff val="80000"/>
                      </a:schemeClr>
                    </a:solidFill>
                  </a:tcPr>
                </a:tc>
                <a:tc>
                  <a:txBody>
                    <a:bodyPr/>
                    <a:lstStyle/>
                    <a:p>
                      <a:r>
                        <a:rPr kumimoji="1" lang="en-US" altLang="ja-JP" sz="1400" dirty="0" smtClean="0"/>
                        <a:t>Root Cause</a:t>
                      </a:r>
                      <a:r>
                        <a:rPr kumimoji="1" lang="en-US" altLang="ja-JP" sz="1400" baseline="0" dirty="0" smtClean="0"/>
                        <a:t> Analysis</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HF</a:t>
                      </a:r>
                      <a:endParaRPr kumimoji="1" lang="ja-JP" altLang="en-US" sz="1400" dirty="0"/>
                    </a:p>
                  </a:txBody>
                  <a:tcPr>
                    <a:solidFill>
                      <a:schemeClr val="accent1">
                        <a:lumMod val="20000"/>
                        <a:lumOff val="80000"/>
                      </a:schemeClr>
                    </a:solidFill>
                  </a:tcPr>
                </a:tc>
                <a:tc>
                  <a:txBody>
                    <a:bodyPr/>
                    <a:lstStyle/>
                    <a:p>
                      <a:r>
                        <a:rPr kumimoji="1" lang="en-US" altLang="ja-JP" sz="1400" dirty="0" smtClean="0"/>
                        <a:t>Human</a:t>
                      </a:r>
                      <a:r>
                        <a:rPr kumimoji="1" lang="en-US" altLang="ja-JP" sz="1400" baseline="0" dirty="0" smtClean="0"/>
                        <a:t> Factor</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ECT</a:t>
                      </a:r>
                      <a:endParaRPr kumimoji="1" lang="ja-JP" altLang="en-US" sz="1400" dirty="0"/>
                    </a:p>
                  </a:txBody>
                  <a:tcPr>
                    <a:solidFill>
                      <a:schemeClr val="accent1">
                        <a:lumMod val="20000"/>
                        <a:lumOff val="80000"/>
                      </a:schemeClr>
                    </a:solidFill>
                  </a:tcPr>
                </a:tc>
                <a:tc>
                  <a:txBody>
                    <a:bodyPr/>
                    <a:lstStyle/>
                    <a:p>
                      <a:r>
                        <a:rPr kumimoji="1" lang="en-US" altLang="ja-JP" sz="1400" dirty="0" smtClean="0"/>
                        <a:t>Eddy</a:t>
                      </a:r>
                      <a:r>
                        <a:rPr kumimoji="1" lang="en-US" altLang="ja-JP" sz="1400" baseline="0" dirty="0" smtClean="0"/>
                        <a:t> Current Testing</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LTO-</a:t>
                      </a:r>
                      <a:r>
                        <a:rPr kumimoji="1" lang="en-US" altLang="ja-JP" sz="1400" dirty="0" err="1" smtClean="0"/>
                        <a:t>Mgt</a:t>
                      </a:r>
                      <a:endParaRPr kumimoji="1" lang="ja-JP" altLang="en-US" sz="1400" dirty="0"/>
                    </a:p>
                  </a:txBody>
                  <a:tcPr>
                    <a:solidFill>
                      <a:schemeClr val="accent1">
                        <a:lumMod val="20000"/>
                        <a:lumOff val="80000"/>
                      </a:schemeClr>
                    </a:solidFill>
                  </a:tcPr>
                </a:tc>
                <a:tc>
                  <a:txBody>
                    <a:bodyPr/>
                    <a:lstStyle/>
                    <a:p>
                      <a:r>
                        <a:rPr kumimoji="1" lang="en-US" altLang="ja-JP" sz="1400" dirty="0" smtClean="0"/>
                        <a:t>Long Term Operation</a:t>
                      </a:r>
                      <a:r>
                        <a:rPr kumimoji="1" lang="ja-JP" altLang="en-US" sz="1400" baseline="0" dirty="0" smtClean="0"/>
                        <a:t> </a:t>
                      </a:r>
                      <a:r>
                        <a:rPr kumimoji="1" lang="en-US" altLang="ja-JP" sz="1400" baseline="0" dirty="0" smtClean="0"/>
                        <a:t>M</a:t>
                      </a:r>
                      <a:r>
                        <a:rPr kumimoji="1" lang="en-US" altLang="ja-JP" sz="1400" dirty="0" smtClean="0"/>
                        <a:t>anagement</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I&amp;C-Mod</a:t>
                      </a:r>
                      <a:endParaRPr kumimoji="1" lang="ja-JP" altLang="en-US" sz="1400" dirty="0"/>
                    </a:p>
                  </a:txBody>
                  <a:tcPr>
                    <a:solidFill>
                      <a:schemeClr val="accent1">
                        <a:lumMod val="20000"/>
                        <a:lumOff val="80000"/>
                      </a:schemeClr>
                    </a:solidFill>
                  </a:tcPr>
                </a:tc>
                <a:tc>
                  <a:txBody>
                    <a:bodyPr/>
                    <a:lstStyle/>
                    <a:p>
                      <a:r>
                        <a:rPr kumimoji="1" lang="en-US" altLang="ja-JP" sz="1400" dirty="0" smtClean="0"/>
                        <a:t>Instrumentation &amp; Control Modernization</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D-APM</a:t>
                      </a:r>
                      <a:endParaRPr kumimoji="1" lang="ja-JP" altLang="en-US" sz="1400" dirty="0"/>
                    </a:p>
                  </a:txBody>
                  <a:tcPr>
                    <a:solidFill>
                      <a:schemeClr val="accent1">
                        <a:lumMod val="20000"/>
                        <a:lumOff val="80000"/>
                      </a:schemeClr>
                    </a:solidFill>
                  </a:tcPr>
                </a:tc>
                <a:tc>
                  <a:txBody>
                    <a:bodyPr/>
                    <a:lstStyle/>
                    <a:p>
                      <a:r>
                        <a:rPr kumimoji="1" lang="en-US" altLang="ja-JP" sz="1400" dirty="0" smtClean="0"/>
                        <a:t>Dynamic Alarm Priority Management</a:t>
                      </a:r>
                      <a:endParaRPr kumimoji="1" lang="ja-JP" altLang="en-US" sz="1400" dirty="0"/>
                    </a:p>
                  </a:txBody>
                  <a:tcPr>
                    <a:solidFill>
                      <a:schemeClr val="accent1">
                        <a:lumMod val="20000"/>
                        <a:lumOff val="80000"/>
                      </a:schemeClr>
                    </a:solidFill>
                  </a:tcPr>
                </a:tc>
              </a:tr>
              <a:tr h="302357">
                <a:tc>
                  <a:txBody>
                    <a:bodyPr/>
                    <a:lstStyle/>
                    <a:p>
                      <a:r>
                        <a:rPr kumimoji="1" lang="en-US" altLang="ja-JP" sz="1400" dirty="0" smtClean="0"/>
                        <a:t>SAT</a:t>
                      </a:r>
                      <a:endParaRPr kumimoji="1" lang="ja-JP" altLang="en-US" sz="1400" dirty="0"/>
                    </a:p>
                  </a:txBody>
                  <a:tcPr>
                    <a:solidFill>
                      <a:schemeClr val="accent1">
                        <a:lumMod val="20000"/>
                        <a:lumOff val="80000"/>
                      </a:schemeClr>
                    </a:solidFill>
                  </a:tcPr>
                </a:tc>
                <a:tc>
                  <a:txBody>
                    <a:bodyPr/>
                    <a:lstStyle/>
                    <a:p>
                      <a:r>
                        <a:rPr kumimoji="1" lang="en-US" altLang="ja-JP" sz="1400" dirty="0" smtClean="0"/>
                        <a:t>Site Acceptance Test</a:t>
                      </a:r>
                      <a:endParaRPr kumimoji="1" lang="ja-JP" altLang="en-US" sz="1400" dirty="0"/>
                    </a:p>
                  </a:txBody>
                  <a:tcPr>
                    <a:solidFill>
                      <a:schemeClr val="accent1">
                        <a:lumMod val="20000"/>
                        <a:lumOff val="80000"/>
                      </a:schemeClr>
                    </a:solidFill>
                  </a:tcPr>
                </a:tc>
              </a:tr>
            </a:tbl>
          </a:graphicData>
        </a:graphic>
      </p:graphicFrame>
    </p:spTree>
    <p:extLst>
      <p:ext uri="{BB962C8B-B14F-4D97-AF65-F5344CB8AC3E}">
        <p14:creationId xmlns:p14="http://schemas.microsoft.com/office/powerpoint/2010/main" val="16013686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34"/>
          <p:cNvSpPr txBox="1">
            <a:spLocks noChangeArrowheads="1"/>
          </p:cNvSpPr>
          <p:nvPr/>
        </p:nvSpPr>
        <p:spPr bwMode="auto">
          <a:xfrm>
            <a:off x="0" y="548680"/>
            <a:ext cx="9144000" cy="576064"/>
          </a:xfrm>
          <a:prstGeom prst="rect">
            <a:avLst/>
          </a:prstGeom>
          <a:gradFill rotWithShape="1">
            <a:gsLst>
              <a:gs pos="0">
                <a:srgbClr val="009900"/>
              </a:gs>
              <a:gs pos="50000">
                <a:schemeClr val="bg1"/>
              </a:gs>
              <a:gs pos="100000">
                <a:srgbClr val="009900"/>
              </a:gs>
            </a:gsLst>
            <a:lin ang="5400000" scaled="1"/>
          </a:gradFill>
          <a:ln w="9525">
            <a:noFill/>
            <a:miter lim="800000"/>
            <a:headEnd/>
            <a:tailEnd/>
          </a:ln>
          <a:effectLst/>
        </p:spPr>
        <p:txBody>
          <a:bodyPr anchor="ctr"/>
          <a:lstStyle>
            <a:lvl1pPr eaLnBrk="0" hangingPunct="0">
              <a:defRPr kumimoji="1">
                <a:solidFill>
                  <a:schemeClr val="tx1"/>
                </a:solidFill>
                <a:latin typeface="Arial" charset="0"/>
                <a:ea typeface="MS PGothic" pitchFamily="34" charset="-128"/>
              </a:defRPr>
            </a:lvl1pPr>
            <a:lvl2pPr marL="742950" indent="-285750" eaLnBrk="0" hangingPunct="0">
              <a:defRPr kumimoji="1">
                <a:solidFill>
                  <a:schemeClr val="tx1"/>
                </a:solidFill>
                <a:latin typeface="Arial" charset="0"/>
                <a:ea typeface="MS PGothic" pitchFamily="34" charset="-128"/>
              </a:defRPr>
            </a:lvl2pPr>
            <a:lvl3pPr marL="1143000" indent="-228600" eaLnBrk="0" hangingPunct="0">
              <a:defRPr kumimoji="1">
                <a:solidFill>
                  <a:schemeClr val="tx1"/>
                </a:solidFill>
                <a:latin typeface="Arial" charset="0"/>
                <a:ea typeface="MS PGothic" pitchFamily="34" charset="-128"/>
              </a:defRPr>
            </a:lvl3pPr>
            <a:lvl4pPr marL="1600200" indent="-228600" eaLnBrk="0" hangingPunct="0">
              <a:defRPr kumimoji="1">
                <a:solidFill>
                  <a:schemeClr val="tx1"/>
                </a:solidFill>
                <a:latin typeface="Arial" charset="0"/>
                <a:ea typeface="MS PGothic" pitchFamily="34" charset="-128"/>
              </a:defRPr>
            </a:lvl4pPr>
            <a:lvl5pPr marL="2057400" indent="-228600" eaLnBrk="0" hangingPunct="0">
              <a:defRPr kumimoji="1">
                <a:solidFill>
                  <a:schemeClr val="tx1"/>
                </a:solidFill>
                <a:latin typeface="Arial" charset="0"/>
                <a:ea typeface="MS PGothic" pitchFamily="34" charset="-128"/>
              </a:defRPr>
            </a:lvl5pPr>
            <a:lvl6pPr marL="2514600" indent="-228600" eaLnBrk="0" fontAlgn="base" hangingPunct="0">
              <a:spcBef>
                <a:spcPct val="0"/>
              </a:spcBef>
              <a:spcAft>
                <a:spcPct val="0"/>
              </a:spcAft>
              <a:defRPr kumimoji="1">
                <a:solidFill>
                  <a:schemeClr val="tx1"/>
                </a:solidFill>
                <a:latin typeface="Arial" charset="0"/>
                <a:ea typeface="MS PGothic" pitchFamily="34" charset="-128"/>
              </a:defRPr>
            </a:lvl6pPr>
            <a:lvl7pPr marL="2971800" indent="-228600" eaLnBrk="0" fontAlgn="base" hangingPunct="0">
              <a:spcBef>
                <a:spcPct val="0"/>
              </a:spcBef>
              <a:spcAft>
                <a:spcPct val="0"/>
              </a:spcAft>
              <a:defRPr kumimoji="1">
                <a:solidFill>
                  <a:schemeClr val="tx1"/>
                </a:solidFill>
                <a:latin typeface="Arial" charset="0"/>
                <a:ea typeface="MS PGothic" pitchFamily="34" charset="-128"/>
              </a:defRPr>
            </a:lvl7pPr>
            <a:lvl8pPr marL="3429000" indent="-228600" eaLnBrk="0" fontAlgn="base" hangingPunct="0">
              <a:spcBef>
                <a:spcPct val="0"/>
              </a:spcBef>
              <a:spcAft>
                <a:spcPct val="0"/>
              </a:spcAft>
              <a:defRPr kumimoji="1">
                <a:solidFill>
                  <a:schemeClr val="tx1"/>
                </a:solidFill>
                <a:latin typeface="Arial" charset="0"/>
                <a:ea typeface="MS PGothic" pitchFamily="34" charset="-128"/>
              </a:defRPr>
            </a:lvl8pPr>
            <a:lvl9pPr marL="3886200" indent="-228600" eaLnBrk="0" fontAlgn="base" hangingPunct="0">
              <a:spcBef>
                <a:spcPct val="0"/>
              </a:spcBef>
              <a:spcAft>
                <a:spcPct val="0"/>
              </a:spcAft>
              <a:defRPr kumimoji="1">
                <a:solidFill>
                  <a:schemeClr val="tx1"/>
                </a:solidFill>
                <a:latin typeface="Arial" charset="0"/>
                <a:ea typeface="MS PGothic" pitchFamily="34" charset="-128"/>
              </a:defRPr>
            </a:lvl9pPr>
          </a:lstStyle>
          <a:p>
            <a:pPr algn="ctr" eaLnBrk="1" fontAlgn="ctr" hangingPunct="1">
              <a:spcBef>
                <a:spcPts val="1200"/>
              </a:spcBef>
              <a:buClr>
                <a:srgbClr val="C00000"/>
              </a:buClr>
            </a:pPr>
            <a:r>
              <a:rPr lang="en-US" altLang="ja-JP" sz="3200" b="1" dirty="0">
                <a:solidFill>
                  <a:srgbClr val="002060"/>
                </a:solidFill>
                <a:latin typeface="+mj-lt"/>
                <a:ea typeface="Tahoma" panose="020B0604030504040204" pitchFamily="34" charset="0"/>
                <a:cs typeface="Arial" panose="020B0604020202020204" pitchFamily="34" charset="0"/>
              </a:rPr>
              <a:t> </a:t>
            </a:r>
            <a:r>
              <a:rPr lang="en-US" altLang="ja-JP" sz="4000" b="1" dirty="0" smtClean="0">
                <a:solidFill>
                  <a:srgbClr val="002060"/>
                </a:solidFill>
                <a:latin typeface="+mj-lt"/>
                <a:ea typeface="Tahoma" panose="020B0604030504040204" pitchFamily="34" charset="0"/>
                <a:cs typeface="Arial" panose="020B0604020202020204" pitchFamily="34" charset="0"/>
              </a:rPr>
              <a:t>Contents</a:t>
            </a:r>
          </a:p>
        </p:txBody>
      </p:sp>
      <p:pic>
        <p:nvPicPr>
          <p:cNvPr id="13" name="Picture 2"/>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44625"/>
            <a:ext cx="2016224" cy="477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9738"/>
            <a:ext cx="2178526" cy="512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4"/>
          <p:cNvSpPr txBox="1">
            <a:spLocks/>
          </p:cNvSpPr>
          <p:nvPr/>
        </p:nvSpPr>
        <p:spPr bwMode="auto">
          <a:xfrm>
            <a:off x="7018338" y="6534150"/>
            <a:ext cx="21336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r" eaLnBrk="1" hangingPunct="1"/>
            <a:fld id="{FC7CEABE-D796-4A1E-BD4C-4084F05D2F15}" type="slidenum">
              <a:rPr kumimoji="0" lang="en-US" altLang="ja-JP" sz="1400" smtClean="0">
                <a:solidFill>
                  <a:srgbClr val="000000"/>
                </a:solidFill>
              </a:rPr>
              <a:pPr algn="r" eaLnBrk="1" hangingPunct="1"/>
              <a:t>1</a:t>
            </a:fld>
            <a:endParaRPr kumimoji="0" lang="en-US" altLang="ja-JP" sz="1400" dirty="0">
              <a:solidFill>
                <a:srgbClr val="000000"/>
              </a:solidFill>
            </a:endParaRPr>
          </a:p>
        </p:txBody>
      </p:sp>
      <p:sp>
        <p:nvSpPr>
          <p:cNvPr id="9" name="Text Box 11"/>
          <p:cNvSpPr txBox="1">
            <a:spLocks noChangeArrowheads="1"/>
          </p:cNvSpPr>
          <p:nvPr/>
        </p:nvSpPr>
        <p:spPr bwMode="auto">
          <a:xfrm>
            <a:off x="1043608" y="1567820"/>
            <a:ext cx="7560840"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742950" indent="-742950" eaLnBrk="0" hangingPunct="0">
              <a:defRPr kumimoji="1" sz="2400">
                <a:solidFill>
                  <a:schemeClr val="tx1"/>
                </a:solidFill>
                <a:latin typeface="Arial" charset="0"/>
                <a:ea typeface="ＭＳ Ｐゴシック" charset="-128"/>
              </a:defRPr>
            </a:lvl1pPr>
            <a:lvl2pPr marL="742950" indent="-285750" eaLnBrk="0" hangingPunct="0">
              <a:defRPr kumimoji="1" sz="2400">
                <a:solidFill>
                  <a:schemeClr val="tx1"/>
                </a:solidFill>
                <a:latin typeface="Arial" charset="0"/>
                <a:ea typeface="ＭＳ Ｐゴシック" charset="-128"/>
              </a:defRPr>
            </a:lvl2pPr>
            <a:lvl3pPr marL="1143000" indent="-228600" eaLnBrk="0" hangingPunct="0">
              <a:defRPr kumimoji="1" sz="2400">
                <a:solidFill>
                  <a:schemeClr val="tx1"/>
                </a:solidFill>
                <a:latin typeface="Arial" charset="0"/>
                <a:ea typeface="ＭＳ Ｐゴシック" charset="-128"/>
              </a:defRPr>
            </a:lvl3pPr>
            <a:lvl4pPr marL="1600200" indent="-228600" eaLnBrk="0" hangingPunct="0">
              <a:defRPr kumimoji="1" sz="2400">
                <a:solidFill>
                  <a:schemeClr val="tx1"/>
                </a:solidFill>
                <a:latin typeface="Arial" charset="0"/>
                <a:ea typeface="ＭＳ Ｐゴシック" charset="-128"/>
              </a:defRPr>
            </a:lvl4pPr>
            <a:lvl5pPr marL="2057400" indent="-228600" eaLnBrk="0" hangingPunct="0">
              <a:defRPr kumimoji="1" sz="2400">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sz="2400">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sz="2400">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sz="2400">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sz="2400">
                <a:solidFill>
                  <a:schemeClr val="tx1"/>
                </a:solidFill>
                <a:latin typeface="Arial" charset="0"/>
                <a:ea typeface="ＭＳ Ｐゴシック" charset="-128"/>
              </a:defRPr>
            </a:lvl9pPr>
          </a:lstStyle>
          <a:p>
            <a:pPr algn="just" eaLnBrk="1" hangingPunct="1">
              <a:lnSpc>
                <a:spcPts val="2400"/>
              </a:lnSpc>
              <a:buFontTx/>
              <a:buAutoNum type="arabicPeriod"/>
            </a:pPr>
            <a:r>
              <a:rPr lang="en-US" altLang="ja-JP" sz="3600" b="1" dirty="0" smtClean="0">
                <a:solidFill>
                  <a:srgbClr val="000066"/>
                </a:solidFill>
                <a:latin typeface="Calibri" pitchFamily="34" charset="0"/>
                <a:cs typeface="Calibri" pitchFamily="34" charset="0"/>
              </a:rPr>
              <a:t>Origin</a:t>
            </a:r>
            <a:endParaRPr lang="en-US" altLang="ja-JP" sz="3600" b="1" dirty="0">
              <a:solidFill>
                <a:srgbClr val="000066"/>
              </a:solidFill>
              <a:latin typeface="Calibri" pitchFamily="34" charset="0"/>
              <a:cs typeface="Calibri" pitchFamily="34" charset="0"/>
            </a:endParaRPr>
          </a:p>
          <a:p>
            <a:pPr algn="just" eaLnBrk="1" hangingPunct="1">
              <a:lnSpc>
                <a:spcPts val="2400"/>
              </a:lnSpc>
              <a:buFontTx/>
              <a:buAutoNum type="arabicPeriod"/>
            </a:pPr>
            <a:endParaRPr lang="en-US" altLang="ja-JP" sz="3600" b="1" dirty="0">
              <a:solidFill>
                <a:srgbClr val="000066"/>
              </a:solidFill>
              <a:latin typeface="Calibri" pitchFamily="34" charset="0"/>
              <a:cs typeface="Calibri" pitchFamily="34" charset="0"/>
            </a:endParaRPr>
          </a:p>
          <a:p>
            <a:pPr algn="just" eaLnBrk="1" hangingPunct="1">
              <a:lnSpc>
                <a:spcPts val="2400"/>
              </a:lnSpc>
              <a:buFontTx/>
              <a:buAutoNum type="arabicPeriod"/>
            </a:pPr>
            <a:r>
              <a:rPr lang="en-US" altLang="ja-JP" sz="3600" b="1" dirty="0" smtClean="0">
                <a:solidFill>
                  <a:srgbClr val="000066"/>
                </a:solidFill>
                <a:latin typeface="Calibri" pitchFamily="34" charset="0"/>
                <a:cs typeface="Calibri" pitchFamily="34" charset="0"/>
              </a:rPr>
              <a:t>Policy</a:t>
            </a:r>
          </a:p>
          <a:p>
            <a:pPr algn="just" eaLnBrk="1" hangingPunct="1">
              <a:lnSpc>
                <a:spcPts val="2400"/>
              </a:lnSpc>
              <a:buFontTx/>
              <a:buAutoNum type="arabicPeriod"/>
            </a:pPr>
            <a:endParaRPr lang="en-US" altLang="ja-JP" sz="3600" b="1" dirty="0">
              <a:solidFill>
                <a:srgbClr val="000066"/>
              </a:solidFill>
              <a:latin typeface="Calibri" pitchFamily="34" charset="0"/>
              <a:cs typeface="Calibri" pitchFamily="34" charset="0"/>
            </a:endParaRPr>
          </a:p>
          <a:p>
            <a:pPr algn="just" eaLnBrk="1" hangingPunct="1">
              <a:lnSpc>
                <a:spcPts val="2400"/>
              </a:lnSpc>
              <a:buFontTx/>
              <a:buAutoNum type="arabicPeriod"/>
            </a:pPr>
            <a:r>
              <a:rPr lang="en-US" altLang="ja-JP" sz="3600" b="1" dirty="0" smtClean="0">
                <a:solidFill>
                  <a:srgbClr val="000066"/>
                </a:solidFill>
                <a:latin typeface="Calibri" pitchFamily="34" charset="0"/>
                <a:cs typeface="Calibri" pitchFamily="34" charset="0"/>
              </a:rPr>
              <a:t>Implementing Structure</a:t>
            </a:r>
          </a:p>
          <a:p>
            <a:pPr algn="just" eaLnBrk="1" hangingPunct="1">
              <a:lnSpc>
                <a:spcPts val="2400"/>
              </a:lnSpc>
              <a:buFontTx/>
              <a:buAutoNum type="arabicPeriod"/>
            </a:pPr>
            <a:endParaRPr lang="en-US" altLang="ja-JP" sz="3600" b="1" dirty="0">
              <a:solidFill>
                <a:srgbClr val="000066"/>
              </a:solidFill>
              <a:latin typeface="Calibri" pitchFamily="34" charset="0"/>
              <a:cs typeface="Calibri" pitchFamily="34" charset="0"/>
            </a:endParaRPr>
          </a:p>
          <a:p>
            <a:pPr algn="just" eaLnBrk="1" hangingPunct="1">
              <a:lnSpc>
                <a:spcPts val="2400"/>
              </a:lnSpc>
              <a:buFontTx/>
              <a:buAutoNum type="arabicPeriod"/>
            </a:pPr>
            <a:r>
              <a:rPr lang="en-US" altLang="ja-JP" sz="3600" b="1" dirty="0" smtClean="0">
                <a:solidFill>
                  <a:srgbClr val="000066"/>
                </a:solidFill>
                <a:latin typeface="Calibri" pitchFamily="34" charset="0"/>
                <a:cs typeface="Calibri" pitchFamily="34" charset="0"/>
              </a:rPr>
              <a:t>Topical Group Formation</a:t>
            </a:r>
          </a:p>
          <a:p>
            <a:pPr algn="just" eaLnBrk="1" hangingPunct="1">
              <a:lnSpc>
                <a:spcPts val="2400"/>
              </a:lnSpc>
              <a:buFontTx/>
              <a:buAutoNum type="arabicPeriod"/>
            </a:pPr>
            <a:endParaRPr lang="en-US" altLang="ja-JP" sz="3600" b="1" dirty="0" smtClean="0">
              <a:solidFill>
                <a:srgbClr val="000066"/>
              </a:solidFill>
              <a:latin typeface="Calibri" pitchFamily="34" charset="0"/>
              <a:cs typeface="Calibri" pitchFamily="34" charset="0"/>
            </a:endParaRPr>
          </a:p>
          <a:p>
            <a:pPr algn="just" eaLnBrk="1" hangingPunct="1">
              <a:lnSpc>
                <a:spcPts val="2400"/>
              </a:lnSpc>
              <a:buFontTx/>
              <a:buAutoNum type="arabicPeriod"/>
            </a:pPr>
            <a:r>
              <a:rPr lang="en-US" altLang="ja-JP" sz="3600" b="1" dirty="0" smtClean="0">
                <a:solidFill>
                  <a:srgbClr val="000066"/>
                </a:solidFill>
                <a:latin typeface="Calibri" pitchFamily="34" charset="0"/>
                <a:cs typeface="Calibri" pitchFamily="34" charset="0"/>
              </a:rPr>
              <a:t>Activity Result and Plan</a:t>
            </a:r>
          </a:p>
          <a:p>
            <a:pPr algn="just" eaLnBrk="1" hangingPunct="1">
              <a:lnSpc>
                <a:spcPts val="2400"/>
              </a:lnSpc>
              <a:buFontTx/>
              <a:buAutoNum type="arabicPeriod"/>
            </a:pPr>
            <a:endParaRPr lang="en-US" altLang="ja-JP" sz="3600" b="1" dirty="0">
              <a:solidFill>
                <a:srgbClr val="000066"/>
              </a:solidFill>
              <a:latin typeface="Calibri" pitchFamily="34" charset="0"/>
              <a:cs typeface="Calibri" pitchFamily="34" charset="0"/>
            </a:endParaRPr>
          </a:p>
          <a:p>
            <a:pPr algn="just" eaLnBrk="1" hangingPunct="1">
              <a:lnSpc>
                <a:spcPts val="2400"/>
              </a:lnSpc>
              <a:buFontTx/>
              <a:buAutoNum type="arabicPeriod"/>
            </a:pPr>
            <a:r>
              <a:rPr lang="en-US" altLang="ja-JP" sz="3600" b="1" dirty="0" smtClean="0">
                <a:solidFill>
                  <a:srgbClr val="000066"/>
                </a:solidFill>
                <a:latin typeface="Calibri" pitchFamily="34" charset="0"/>
                <a:cs typeface="Calibri" pitchFamily="34" charset="0"/>
              </a:rPr>
              <a:t>GNSSN Survey on ANSN</a:t>
            </a:r>
          </a:p>
          <a:p>
            <a:pPr algn="just" eaLnBrk="1" hangingPunct="1">
              <a:lnSpc>
                <a:spcPts val="2400"/>
              </a:lnSpc>
              <a:buFontTx/>
              <a:buAutoNum type="arabicPeriod"/>
            </a:pPr>
            <a:endParaRPr lang="en-US" altLang="ja-JP" sz="3600" b="1" dirty="0">
              <a:solidFill>
                <a:srgbClr val="000066"/>
              </a:solidFill>
              <a:latin typeface="Calibri" pitchFamily="34" charset="0"/>
              <a:cs typeface="Calibri" pitchFamily="34" charset="0"/>
            </a:endParaRPr>
          </a:p>
          <a:p>
            <a:pPr algn="just" eaLnBrk="1" hangingPunct="1">
              <a:lnSpc>
                <a:spcPts val="2400"/>
              </a:lnSpc>
              <a:buFontTx/>
              <a:buAutoNum type="arabicPeriod"/>
            </a:pPr>
            <a:r>
              <a:rPr lang="en-US" altLang="ja-JP" sz="3600" b="1" dirty="0" smtClean="0">
                <a:solidFill>
                  <a:srgbClr val="000066"/>
                </a:solidFill>
                <a:latin typeface="Calibri" pitchFamily="34" charset="0"/>
                <a:cs typeface="Calibri" pitchFamily="34" charset="0"/>
              </a:rPr>
              <a:t>Summary </a:t>
            </a:r>
            <a:endParaRPr lang="en-US" altLang="ja-JP" sz="3600" b="1" dirty="0">
              <a:solidFill>
                <a:srgbClr val="000066"/>
              </a:solidFill>
              <a:latin typeface="Calibri" pitchFamily="34" charset="0"/>
              <a:cs typeface="Calibri" pitchFamily="34" charset="0"/>
            </a:endParaRPr>
          </a:p>
        </p:txBody>
      </p:sp>
    </p:spTree>
    <p:extLst>
      <p:ext uri="{BB962C8B-B14F-4D97-AF65-F5344CB8AC3E}">
        <p14:creationId xmlns:p14="http://schemas.microsoft.com/office/powerpoint/2010/main" val="30671263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34"/>
          <p:cNvSpPr txBox="1">
            <a:spLocks noChangeArrowheads="1"/>
          </p:cNvSpPr>
          <p:nvPr/>
        </p:nvSpPr>
        <p:spPr bwMode="auto">
          <a:xfrm>
            <a:off x="0" y="548680"/>
            <a:ext cx="9144000" cy="576064"/>
          </a:xfrm>
          <a:prstGeom prst="rect">
            <a:avLst/>
          </a:prstGeom>
          <a:gradFill rotWithShape="1">
            <a:gsLst>
              <a:gs pos="0">
                <a:srgbClr val="009900"/>
              </a:gs>
              <a:gs pos="50000">
                <a:schemeClr val="bg1"/>
              </a:gs>
              <a:gs pos="100000">
                <a:srgbClr val="009900"/>
              </a:gs>
            </a:gsLst>
            <a:lin ang="5400000" scaled="1"/>
          </a:gradFill>
          <a:ln w="9525">
            <a:noFill/>
            <a:miter lim="800000"/>
            <a:headEnd/>
            <a:tailEnd/>
          </a:ln>
          <a:effectLst/>
        </p:spPr>
        <p:txBody>
          <a:bodyPr anchor="ctr"/>
          <a:lstStyle>
            <a:lvl1pPr eaLnBrk="0" hangingPunct="0">
              <a:defRPr kumimoji="1">
                <a:solidFill>
                  <a:schemeClr val="tx1"/>
                </a:solidFill>
                <a:latin typeface="Arial" charset="0"/>
                <a:ea typeface="MS PGothic" pitchFamily="34" charset="-128"/>
              </a:defRPr>
            </a:lvl1pPr>
            <a:lvl2pPr marL="742950" indent="-285750" eaLnBrk="0" hangingPunct="0">
              <a:defRPr kumimoji="1">
                <a:solidFill>
                  <a:schemeClr val="tx1"/>
                </a:solidFill>
                <a:latin typeface="Arial" charset="0"/>
                <a:ea typeface="MS PGothic" pitchFamily="34" charset="-128"/>
              </a:defRPr>
            </a:lvl2pPr>
            <a:lvl3pPr marL="1143000" indent="-228600" eaLnBrk="0" hangingPunct="0">
              <a:defRPr kumimoji="1">
                <a:solidFill>
                  <a:schemeClr val="tx1"/>
                </a:solidFill>
                <a:latin typeface="Arial" charset="0"/>
                <a:ea typeface="MS PGothic" pitchFamily="34" charset="-128"/>
              </a:defRPr>
            </a:lvl3pPr>
            <a:lvl4pPr marL="1600200" indent="-228600" eaLnBrk="0" hangingPunct="0">
              <a:defRPr kumimoji="1">
                <a:solidFill>
                  <a:schemeClr val="tx1"/>
                </a:solidFill>
                <a:latin typeface="Arial" charset="0"/>
                <a:ea typeface="MS PGothic" pitchFamily="34" charset="-128"/>
              </a:defRPr>
            </a:lvl4pPr>
            <a:lvl5pPr marL="2057400" indent="-228600" eaLnBrk="0" hangingPunct="0">
              <a:defRPr kumimoji="1">
                <a:solidFill>
                  <a:schemeClr val="tx1"/>
                </a:solidFill>
                <a:latin typeface="Arial" charset="0"/>
                <a:ea typeface="MS PGothic" pitchFamily="34" charset="-128"/>
              </a:defRPr>
            </a:lvl5pPr>
            <a:lvl6pPr marL="2514600" indent="-228600" eaLnBrk="0" fontAlgn="base" hangingPunct="0">
              <a:spcBef>
                <a:spcPct val="0"/>
              </a:spcBef>
              <a:spcAft>
                <a:spcPct val="0"/>
              </a:spcAft>
              <a:defRPr kumimoji="1">
                <a:solidFill>
                  <a:schemeClr val="tx1"/>
                </a:solidFill>
                <a:latin typeface="Arial" charset="0"/>
                <a:ea typeface="MS PGothic" pitchFamily="34" charset="-128"/>
              </a:defRPr>
            </a:lvl6pPr>
            <a:lvl7pPr marL="2971800" indent="-228600" eaLnBrk="0" fontAlgn="base" hangingPunct="0">
              <a:spcBef>
                <a:spcPct val="0"/>
              </a:spcBef>
              <a:spcAft>
                <a:spcPct val="0"/>
              </a:spcAft>
              <a:defRPr kumimoji="1">
                <a:solidFill>
                  <a:schemeClr val="tx1"/>
                </a:solidFill>
                <a:latin typeface="Arial" charset="0"/>
                <a:ea typeface="MS PGothic" pitchFamily="34" charset="-128"/>
              </a:defRPr>
            </a:lvl7pPr>
            <a:lvl8pPr marL="3429000" indent="-228600" eaLnBrk="0" fontAlgn="base" hangingPunct="0">
              <a:spcBef>
                <a:spcPct val="0"/>
              </a:spcBef>
              <a:spcAft>
                <a:spcPct val="0"/>
              </a:spcAft>
              <a:defRPr kumimoji="1">
                <a:solidFill>
                  <a:schemeClr val="tx1"/>
                </a:solidFill>
                <a:latin typeface="Arial" charset="0"/>
                <a:ea typeface="MS PGothic" pitchFamily="34" charset="-128"/>
              </a:defRPr>
            </a:lvl8pPr>
            <a:lvl9pPr marL="3886200" indent="-228600" eaLnBrk="0" fontAlgn="base" hangingPunct="0">
              <a:spcBef>
                <a:spcPct val="0"/>
              </a:spcBef>
              <a:spcAft>
                <a:spcPct val="0"/>
              </a:spcAft>
              <a:defRPr kumimoji="1">
                <a:solidFill>
                  <a:schemeClr val="tx1"/>
                </a:solidFill>
                <a:latin typeface="Arial" charset="0"/>
                <a:ea typeface="MS PGothic" pitchFamily="34" charset="-128"/>
              </a:defRPr>
            </a:lvl9pPr>
          </a:lstStyle>
          <a:p>
            <a:pPr algn="ctr" eaLnBrk="1" fontAlgn="ctr" hangingPunct="1">
              <a:spcBef>
                <a:spcPts val="1200"/>
              </a:spcBef>
              <a:buClr>
                <a:srgbClr val="C00000"/>
              </a:buClr>
            </a:pPr>
            <a:r>
              <a:rPr lang="en-US" altLang="ja-JP" sz="3200" b="1" dirty="0">
                <a:solidFill>
                  <a:srgbClr val="002060"/>
                </a:solidFill>
                <a:latin typeface="+mj-lt"/>
                <a:ea typeface="Tahoma" panose="020B0604030504040204" pitchFamily="34" charset="0"/>
                <a:cs typeface="Arial" panose="020B0604020202020204" pitchFamily="34" charset="0"/>
              </a:rPr>
              <a:t> </a:t>
            </a:r>
            <a:r>
              <a:rPr lang="en-US" altLang="ja-JP" sz="4000" b="1" dirty="0" smtClean="0">
                <a:solidFill>
                  <a:srgbClr val="002060"/>
                </a:solidFill>
                <a:latin typeface="+mj-lt"/>
                <a:ea typeface="Tahoma" panose="020B0604030504040204" pitchFamily="34" charset="0"/>
                <a:cs typeface="Arial" panose="020B0604020202020204" pitchFamily="34" charset="0"/>
              </a:rPr>
              <a:t>Origin</a:t>
            </a:r>
            <a:endParaRPr lang="en-US" altLang="ja-JP" sz="4000" b="1" dirty="0">
              <a:solidFill>
                <a:srgbClr val="002060"/>
              </a:solidFill>
              <a:latin typeface="+mj-lt"/>
              <a:ea typeface="Tahoma" panose="020B0604030504040204" pitchFamily="34" charset="0"/>
              <a:cs typeface="Arial" panose="020B0604020202020204" pitchFamily="34" charset="0"/>
            </a:endParaRPr>
          </a:p>
        </p:txBody>
      </p:sp>
      <p:pic>
        <p:nvPicPr>
          <p:cNvPr id="13" name="Picture 2"/>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44625"/>
            <a:ext cx="2016224" cy="477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9738"/>
            <a:ext cx="2178526" cy="512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4"/>
          <p:cNvSpPr txBox="1">
            <a:spLocks/>
          </p:cNvSpPr>
          <p:nvPr/>
        </p:nvSpPr>
        <p:spPr bwMode="auto">
          <a:xfrm>
            <a:off x="7018338" y="6534150"/>
            <a:ext cx="21336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r" eaLnBrk="1" hangingPunct="1"/>
            <a:fld id="{FC7CEABE-D796-4A1E-BD4C-4084F05D2F15}" type="slidenum">
              <a:rPr kumimoji="0" lang="en-US" altLang="ja-JP" sz="1400" smtClean="0">
                <a:solidFill>
                  <a:srgbClr val="000000"/>
                </a:solidFill>
              </a:rPr>
              <a:pPr algn="r" eaLnBrk="1" hangingPunct="1"/>
              <a:t>2</a:t>
            </a:fld>
            <a:endParaRPr kumimoji="0" lang="en-US" altLang="ja-JP" sz="1400" dirty="0">
              <a:solidFill>
                <a:srgbClr val="000000"/>
              </a:solidFill>
            </a:endParaRPr>
          </a:p>
        </p:txBody>
      </p:sp>
      <p:sp>
        <p:nvSpPr>
          <p:cNvPr id="9" name="Rectangle 73"/>
          <p:cNvSpPr>
            <a:spLocks noChangeArrowheads="1"/>
          </p:cNvSpPr>
          <p:nvPr/>
        </p:nvSpPr>
        <p:spPr bwMode="auto">
          <a:xfrm>
            <a:off x="179512" y="1251725"/>
            <a:ext cx="8856984" cy="5265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pPr marL="342900" indent="-342900">
              <a:lnSpc>
                <a:spcPts val="2400"/>
              </a:lnSpc>
              <a:spcAft>
                <a:spcPts val="1200"/>
              </a:spcAft>
              <a:buClr>
                <a:srgbClr val="C00000"/>
              </a:buClr>
              <a:buSzPct val="75000"/>
              <a:buFont typeface="Wingdings" panose="05000000000000000000" pitchFamily="2" charset="2"/>
              <a:buChar char="n"/>
            </a:pPr>
            <a:r>
              <a:rPr lang="en-US" altLang="ja-JP" sz="2400" b="1" dirty="0">
                <a:solidFill>
                  <a:srgbClr val="0000CC"/>
                </a:solidFill>
                <a:latin typeface="+mn-lt"/>
                <a:ea typeface="Tahoma" panose="020B0604030504040204" pitchFamily="34" charset="0"/>
                <a:cs typeface="Tahoma" panose="020B0604030504040204" pitchFamily="34" charset="0"/>
              </a:rPr>
              <a:t>ANSN</a:t>
            </a:r>
            <a:r>
              <a:rPr lang="en-US" altLang="ja-JP" sz="2400" dirty="0" smtClean="0">
                <a:latin typeface="+mn-lt"/>
                <a:ea typeface="Tahoma" panose="020B0604030504040204" pitchFamily="34" charset="0"/>
                <a:cs typeface="Tahoma" panose="020B0604030504040204" pitchFamily="34" charset="0"/>
              </a:rPr>
              <a:t> : </a:t>
            </a:r>
            <a:r>
              <a:rPr lang="en-US" altLang="ja-JP" sz="2400" dirty="0" smtClean="0">
                <a:solidFill>
                  <a:srgbClr val="000066"/>
                </a:solidFill>
                <a:latin typeface="+mn-lt"/>
                <a:ea typeface="Tahoma" panose="020B0604030504040204" pitchFamily="34" charset="0"/>
                <a:cs typeface="Tahoma" panose="020B0604030504040204" pitchFamily="34" charset="0"/>
              </a:rPr>
              <a:t>a Network of two </a:t>
            </a:r>
            <a:r>
              <a:rPr lang="en-US" altLang="ja-JP" sz="2400" dirty="0">
                <a:solidFill>
                  <a:srgbClr val="000066"/>
                </a:solidFill>
                <a:latin typeface="+mn-lt"/>
                <a:ea typeface="Tahoma" panose="020B0604030504040204" pitchFamily="34" charset="0"/>
                <a:cs typeface="Tahoma" panose="020B0604030504040204" pitchFamily="34" charset="0"/>
              </a:rPr>
              <a:t>different </a:t>
            </a:r>
            <a:r>
              <a:rPr lang="en-US" altLang="ja-JP" sz="2400" dirty="0" smtClean="0">
                <a:solidFill>
                  <a:srgbClr val="000066"/>
                </a:solidFill>
                <a:latin typeface="+mn-lt"/>
                <a:ea typeface="Tahoma" panose="020B0604030504040204" pitchFamily="34" charset="0"/>
                <a:cs typeface="Tahoma" panose="020B0604030504040204" pitchFamily="34" charset="0"/>
              </a:rPr>
              <a:t>features</a:t>
            </a:r>
            <a:r>
              <a:rPr lang="en-US" altLang="ja-JP" sz="2400" dirty="0">
                <a:ea typeface="Tahoma" panose="020B0604030504040204" pitchFamily="34" charset="0"/>
                <a:cs typeface="Tahoma" panose="020B0604030504040204" pitchFamily="34" charset="0"/>
              </a:rPr>
              <a:t>;</a:t>
            </a:r>
            <a:r>
              <a:rPr lang="en-US" altLang="ja-JP" sz="2400" dirty="0" smtClean="0">
                <a:ea typeface="Tahoma" panose="020B0604030504040204" pitchFamily="34" charset="0"/>
                <a:cs typeface="Tahoma" panose="020B0604030504040204" pitchFamily="34" charset="0"/>
              </a:rPr>
              <a:t> </a:t>
            </a:r>
            <a:endParaRPr lang="en-US" altLang="ja-JP" sz="2400" dirty="0">
              <a:ea typeface="Tahoma" panose="020B0604030504040204" pitchFamily="34" charset="0"/>
              <a:cs typeface="Tahoma" panose="020B0604030504040204" pitchFamily="34" charset="0"/>
            </a:endParaRPr>
          </a:p>
          <a:p>
            <a:pPr marL="800100" lvl="1" indent="-342900">
              <a:lnSpc>
                <a:spcPts val="2200"/>
              </a:lnSpc>
              <a:spcAft>
                <a:spcPts val="1200"/>
              </a:spcAft>
              <a:buClr>
                <a:srgbClr val="C00000"/>
              </a:buClr>
              <a:buSzPct val="75000"/>
              <a:buFont typeface="Wingdings" panose="05000000000000000000" pitchFamily="2" charset="2"/>
              <a:buChar char="ü"/>
            </a:pPr>
            <a:r>
              <a:rPr lang="en-US" altLang="ja-JP" sz="2400" dirty="0">
                <a:solidFill>
                  <a:srgbClr val="000066"/>
                </a:solidFill>
                <a:latin typeface="+mn-lt"/>
                <a:ea typeface="Tahoma" panose="020B0604030504040204" pitchFamily="34" charset="0"/>
                <a:cs typeface="Tahoma" panose="020B0604030504040204" pitchFamily="34" charset="0"/>
              </a:rPr>
              <a:t>a</a:t>
            </a:r>
            <a:r>
              <a:rPr lang="en-US" altLang="ja-JP" sz="2400" dirty="0">
                <a:latin typeface="+mn-lt"/>
                <a:ea typeface="Tahoma" panose="020B0604030504040204" pitchFamily="34" charset="0"/>
                <a:cs typeface="Tahoma" panose="020B0604030504040204" pitchFamily="34" charset="0"/>
              </a:rPr>
              <a:t> </a:t>
            </a:r>
            <a:r>
              <a:rPr lang="en-US" altLang="ja-JP" sz="2400" b="1" dirty="0">
                <a:solidFill>
                  <a:srgbClr val="0000CC"/>
                </a:solidFill>
                <a:latin typeface="+mn-lt"/>
                <a:ea typeface="Tahoma" panose="020B0604030504040204" pitchFamily="34" charset="0"/>
                <a:cs typeface="Tahoma" panose="020B0604030504040204" pitchFamily="34" charset="0"/>
              </a:rPr>
              <a:t>human network </a:t>
            </a:r>
            <a:r>
              <a:rPr lang="en-US" altLang="ja-JP" sz="2400" dirty="0">
                <a:solidFill>
                  <a:srgbClr val="000066"/>
                </a:solidFill>
                <a:latin typeface="+mn-lt"/>
                <a:ea typeface="Tahoma" panose="020B0604030504040204" pitchFamily="34" charset="0"/>
                <a:cs typeface="Tahoma" panose="020B0604030504040204" pitchFamily="34" charset="0"/>
              </a:rPr>
              <a:t>led by topical groups to carry out </a:t>
            </a:r>
            <a:r>
              <a:rPr lang="en-US" altLang="ja-JP" sz="2400" dirty="0" smtClean="0">
                <a:solidFill>
                  <a:srgbClr val="000066"/>
                </a:solidFill>
                <a:latin typeface="+mn-lt"/>
                <a:ea typeface="Tahoma" panose="020B0604030504040204" pitchFamily="34" charset="0"/>
                <a:cs typeface="Tahoma" panose="020B0604030504040204" pitchFamily="34" charset="0"/>
              </a:rPr>
              <a:t>activities </a:t>
            </a:r>
            <a:r>
              <a:rPr lang="en-US" altLang="ja-JP" sz="2400" dirty="0">
                <a:solidFill>
                  <a:srgbClr val="000066"/>
                </a:solidFill>
                <a:latin typeface="+mn-lt"/>
                <a:ea typeface="Tahoma" panose="020B0604030504040204" pitchFamily="34" charset="0"/>
                <a:cs typeface="Tahoma" panose="020B0604030504040204" pitchFamily="34" charset="0"/>
              </a:rPr>
              <a:t>of common needs </a:t>
            </a:r>
            <a:r>
              <a:rPr lang="en-US" altLang="ja-JP" sz="2400" dirty="0" smtClean="0">
                <a:solidFill>
                  <a:srgbClr val="000066"/>
                </a:solidFill>
                <a:latin typeface="+mn-lt"/>
                <a:ea typeface="Tahoma" panose="020B0604030504040204" pitchFamily="34" charset="0"/>
                <a:cs typeface="Tahoma" panose="020B0604030504040204" pitchFamily="34" charset="0"/>
              </a:rPr>
              <a:t>for </a:t>
            </a:r>
            <a:r>
              <a:rPr lang="en-US" altLang="ja-JP" sz="2400" dirty="0">
                <a:solidFill>
                  <a:srgbClr val="000066"/>
                </a:solidFill>
                <a:latin typeface="+mn-lt"/>
                <a:ea typeface="Tahoma" panose="020B0604030504040204" pitchFamily="34" charset="0"/>
                <a:cs typeface="Tahoma" panose="020B0604030504040204" pitchFamily="34" charset="0"/>
              </a:rPr>
              <a:t>member </a:t>
            </a:r>
            <a:r>
              <a:rPr lang="en-US" altLang="ja-JP" sz="2400" dirty="0" smtClean="0">
                <a:solidFill>
                  <a:srgbClr val="000066"/>
                </a:solidFill>
                <a:latin typeface="+mn-lt"/>
                <a:ea typeface="Tahoma" panose="020B0604030504040204" pitchFamily="34" charset="0"/>
                <a:cs typeface="Tahoma" panose="020B0604030504040204" pitchFamily="34" charset="0"/>
              </a:rPr>
              <a:t>states</a:t>
            </a:r>
          </a:p>
          <a:p>
            <a:pPr marL="800100" lvl="1" indent="-342900">
              <a:lnSpc>
                <a:spcPts val="2200"/>
              </a:lnSpc>
              <a:spcAft>
                <a:spcPts val="1200"/>
              </a:spcAft>
              <a:buClr>
                <a:srgbClr val="C00000"/>
              </a:buClr>
              <a:buSzPct val="75000"/>
              <a:buFont typeface="Wingdings" panose="05000000000000000000" pitchFamily="2" charset="2"/>
              <a:buChar char="ü"/>
            </a:pPr>
            <a:r>
              <a:rPr lang="en-US" altLang="ja-JP" sz="2400" dirty="0" smtClean="0">
                <a:solidFill>
                  <a:srgbClr val="000066"/>
                </a:solidFill>
                <a:latin typeface="+mn-lt"/>
                <a:ea typeface="Tahoma" panose="020B0604030504040204" pitchFamily="34" charset="0"/>
                <a:cs typeface="Tahoma" panose="020B0604030504040204" pitchFamily="34" charset="0"/>
              </a:rPr>
              <a:t>a</a:t>
            </a:r>
            <a:r>
              <a:rPr lang="en-US" altLang="ja-JP" sz="2400" dirty="0" smtClean="0">
                <a:latin typeface="+mn-lt"/>
                <a:ea typeface="Tahoma" panose="020B0604030504040204" pitchFamily="34" charset="0"/>
                <a:cs typeface="Tahoma" panose="020B0604030504040204" pitchFamily="34" charset="0"/>
              </a:rPr>
              <a:t> </a:t>
            </a:r>
            <a:r>
              <a:rPr lang="en-US" altLang="ja-JP" sz="2400" b="1" dirty="0">
                <a:solidFill>
                  <a:srgbClr val="0000FF"/>
                </a:solidFill>
                <a:latin typeface="+mn-lt"/>
                <a:ea typeface="Tahoma" panose="020B0604030504040204" pitchFamily="34" charset="0"/>
                <a:cs typeface="Tahoma" panose="020B0604030504040204" pitchFamily="34" charset="0"/>
              </a:rPr>
              <a:t>IT network </a:t>
            </a:r>
            <a:r>
              <a:rPr lang="en-US" altLang="ja-JP" sz="2400" dirty="0">
                <a:solidFill>
                  <a:srgbClr val="000066"/>
                </a:solidFill>
                <a:latin typeface="+mn-lt"/>
                <a:ea typeface="Tahoma" panose="020B0604030504040204" pitchFamily="34" charset="0"/>
                <a:cs typeface="Tahoma" panose="020B0604030504040204" pitchFamily="34" charset="0"/>
              </a:rPr>
              <a:t>for sharing information </a:t>
            </a:r>
            <a:r>
              <a:rPr lang="en-US" altLang="ja-JP" sz="2400" dirty="0" smtClean="0">
                <a:solidFill>
                  <a:srgbClr val="000066"/>
                </a:solidFill>
                <a:latin typeface="+mn-lt"/>
                <a:ea typeface="Tahoma" panose="020B0604030504040204" pitchFamily="34" charset="0"/>
                <a:cs typeface="Tahoma" panose="020B0604030504040204" pitchFamily="34" charset="0"/>
              </a:rPr>
              <a:t>on the web</a:t>
            </a:r>
            <a:endParaRPr lang="en-US" altLang="ja-JP" sz="2400" dirty="0" smtClean="0">
              <a:latin typeface="+mn-lt"/>
              <a:ea typeface="Tahoma" panose="020B0604030504040204" pitchFamily="34" charset="0"/>
              <a:cs typeface="Tahoma" panose="020B0604030504040204" pitchFamily="34" charset="0"/>
            </a:endParaRPr>
          </a:p>
          <a:p>
            <a:pPr marL="342900" indent="-342900">
              <a:lnSpc>
                <a:spcPts val="2400"/>
              </a:lnSpc>
              <a:spcAft>
                <a:spcPts val="1200"/>
              </a:spcAft>
              <a:buClr>
                <a:srgbClr val="C00000"/>
              </a:buClr>
              <a:buSzPct val="75000"/>
              <a:buFont typeface="Wingdings" panose="05000000000000000000" pitchFamily="2" charset="2"/>
              <a:buChar char="n"/>
            </a:pPr>
            <a:r>
              <a:rPr lang="en-US" altLang="ja-JP" sz="2400" dirty="0" smtClean="0">
                <a:solidFill>
                  <a:srgbClr val="000066"/>
                </a:solidFill>
                <a:latin typeface="+mn-lt"/>
                <a:ea typeface="Tahoma" panose="020B0604030504040204" pitchFamily="34" charset="0"/>
                <a:cs typeface="Tahoma" panose="020B0604030504040204" pitchFamily="34" charset="0"/>
              </a:rPr>
              <a:t>In 1996, the Moscow Nuclear Safety and Security Summit and the Tokyo </a:t>
            </a:r>
            <a:r>
              <a:rPr lang="en-US" altLang="ja-JP" sz="2400" dirty="0">
                <a:solidFill>
                  <a:srgbClr val="000066"/>
                </a:solidFill>
                <a:latin typeface="+mn-lt"/>
                <a:ea typeface="Tahoma" panose="020B0604030504040204" pitchFamily="34" charset="0"/>
                <a:cs typeface="Tahoma" panose="020B0604030504040204" pitchFamily="34" charset="0"/>
              </a:rPr>
              <a:t>C</a:t>
            </a:r>
            <a:r>
              <a:rPr lang="en-US" altLang="ja-JP" sz="2400" dirty="0" smtClean="0">
                <a:solidFill>
                  <a:srgbClr val="000066"/>
                </a:solidFill>
                <a:latin typeface="+mn-lt"/>
                <a:ea typeface="Tahoma" panose="020B0604030504040204" pitchFamily="34" charset="0"/>
                <a:cs typeface="Tahoma" panose="020B0604030504040204" pitchFamily="34" charset="0"/>
              </a:rPr>
              <a:t>onference on Nuclear Safety affirmed a fundamental commitment to give an absolute priority to safety in the use of nuclear power.</a:t>
            </a:r>
            <a:endParaRPr lang="en-US" altLang="ja-JP" sz="2400" dirty="0" smtClean="0">
              <a:latin typeface="+mn-lt"/>
              <a:ea typeface="Tahoma" panose="020B0604030504040204" pitchFamily="34" charset="0"/>
              <a:cs typeface="Tahoma" panose="020B0604030504040204" pitchFamily="34" charset="0"/>
            </a:endParaRPr>
          </a:p>
          <a:p>
            <a:pPr marL="342900" indent="-342900">
              <a:lnSpc>
                <a:spcPts val="2400"/>
              </a:lnSpc>
              <a:spcAft>
                <a:spcPts val="1200"/>
              </a:spcAft>
              <a:buClr>
                <a:srgbClr val="C00000"/>
              </a:buClr>
              <a:buSzPct val="75000"/>
              <a:buFont typeface="Wingdings" panose="05000000000000000000" pitchFamily="2" charset="2"/>
              <a:buChar char="n"/>
            </a:pPr>
            <a:r>
              <a:rPr lang="en-US" altLang="ja-JP" sz="2400" dirty="0" smtClean="0">
                <a:solidFill>
                  <a:srgbClr val="000066"/>
                </a:solidFill>
                <a:latin typeface="+mn-lt"/>
                <a:ea typeface="Tahoma" panose="020B0604030504040204" pitchFamily="34" charset="0"/>
                <a:cs typeface="Tahoma" panose="020B0604030504040204" pitchFamily="34" charset="0"/>
              </a:rPr>
              <a:t>In 1997, IAEA “EBP on the Safety of Nuclear Installations in the South East Asia, Pacific and Far East Countries </a:t>
            </a:r>
            <a:r>
              <a:rPr lang="en-US" altLang="ja-JP" sz="2400" dirty="0" smtClean="0">
                <a:latin typeface="+mn-lt"/>
                <a:ea typeface="Tahoma" panose="020B0604030504040204" pitchFamily="34" charset="0"/>
                <a:cs typeface="Tahoma" panose="020B0604030504040204" pitchFamily="34" charset="0"/>
              </a:rPr>
              <a:t>(</a:t>
            </a:r>
            <a:r>
              <a:rPr lang="en-US" altLang="ja-JP" sz="2400" b="1" dirty="0" smtClean="0">
                <a:solidFill>
                  <a:srgbClr val="0000FF"/>
                </a:solidFill>
                <a:latin typeface="+mn-lt"/>
                <a:ea typeface="Tahoma" panose="020B0604030504040204" pitchFamily="34" charset="0"/>
                <a:cs typeface="Tahoma" panose="020B0604030504040204" pitchFamily="34" charset="0"/>
              </a:rPr>
              <a:t>EBP-Asia</a:t>
            </a:r>
            <a:r>
              <a:rPr lang="en-US" altLang="ja-JP" sz="2400" dirty="0" smtClean="0">
                <a:latin typeface="+mn-lt"/>
                <a:ea typeface="Tahoma" panose="020B0604030504040204" pitchFamily="34" charset="0"/>
                <a:cs typeface="Tahoma" panose="020B0604030504040204" pitchFamily="34" charset="0"/>
              </a:rPr>
              <a:t>)” </a:t>
            </a:r>
            <a:r>
              <a:rPr lang="en-US" altLang="ja-JP" sz="2400" dirty="0" smtClean="0">
                <a:solidFill>
                  <a:srgbClr val="000066"/>
                </a:solidFill>
                <a:latin typeface="+mn-lt"/>
                <a:ea typeface="Tahoma" panose="020B0604030504040204" pitchFamily="34" charset="0"/>
                <a:cs typeface="Tahoma" panose="020B0604030504040204" pitchFamily="34" charset="0"/>
              </a:rPr>
              <a:t>started.    155 activities were carried out since 1997 to 2003.</a:t>
            </a:r>
            <a:endParaRPr lang="en-US" altLang="ja-JP" i="1" dirty="0">
              <a:latin typeface="+mn-lt"/>
              <a:ea typeface="Tahoma" panose="020B0604030504040204" pitchFamily="34" charset="0"/>
              <a:cs typeface="Tahoma" panose="020B0604030504040204" pitchFamily="34" charset="0"/>
            </a:endParaRPr>
          </a:p>
          <a:p>
            <a:pPr marL="342900" indent="-342900">
              <a:lnSpc>
                <a:spcPts val="2400"/>
              </a:lnSpc>
              <a:spcAft>
                <a:spcPts val="1200"/>
              </a:spcAft>
              <a:buClr>
                <a:srgbClr val="C00000"/>
              </a:buClr>
              <a:buSzPct val="75000"/>
              <a:buFont typeface="Wingdings" panose="05000000000000000000" pitchFamily="2" charset="2"/>
              <a:buChar char="n"/>
            </a:pPr>
            <a:r>
              <a:rPr lang="en-GB" altLang="ja-JP" sz="2400" dirty="0" smtClean="0">
                <a:solidFill>
                  <a:srgbClr val="000066"/>
                </a:solidFill>
                <a:latin typeface="+mn-lt"/>
                <a:ea typeface="Tahoma" panose="020B0604030504040204" pitchFamily="34" charset="0"/>
                <a:cs typeface="Tahoma" panose="020B0604030504040204" pitchFamily="34" charset="0"/>
              </a:rPr>
              <a:t>In 2004, </a:t>
            </a:r>
            <a:r>
              <a:rPr lang="en-GB" altLang="ja-JP" sz="2400" b="1" dirty="0">
                <a:solidFill>
                  <a:srgbClr val="0000CC"/>
                </a:solidFill>
                <a:latin typeface="+mn-lt"/>
                <a:ea typeface="Tahoma" panose="020B0604030504040204" pitchFamily="34" charset="0"/>
                <a:cs typeface="Tahoma" panose="020B0604030504040204" pitchFamily="34" charset="0"/>
              </a:rPr>
              <a:t>ANSN</a:t>
            </a:r>
            <a:r>
              <a:rPr lang="en-GB" altLang="ja-JP" sz="2400" dirty="0" smtClean="0">
                <a:latin typeface="+mn-lt"/>
                <a:ea typeface="Tahoma" panose="020B0604030504040204" pitchFamily="34" charset="0"/>
                <a:cs typeface="Tahoma" panose="020B0604030504040204" pitchFamily="34" charset="0"/>
              </a:rPr>
              <a:t> </a:t>
            </a:r>
            <a:r>
              <a:rPr lang="en-GB" altLang="ja-JP" sz="2400" dirty="0">
                <a:solidFill>
                  <a:srgbClr val="000066"/>
                </a:solidFill>
                <a:latin typeface="+mn-lt"/>
                <a:ea typeface="Tahoma" panose="020B0604030504040204" pitchFamily="34" charset="0"/>
                <a:cs typeface="Tahoma" panose="020B0604030504040204" pitchFamily="34" charset="0"/>
              </a:rPr>
              <a:t>was fully </a:t>
            </a:r>
            <a:r>
              <a:rPr lang="en-GB" altLang="ja-JP" sz="2400" dirty="0" smtClean="0">
                <a:solidFill>
                  <a:srgbClr val="000066"/>
                </a:solidFill>
                <a:latin typeface="+mn-lt"/>
                <a:ea typeface="Tahoma" panose="020B0604030504040204" pitchFamily="34" charset="0"/>
                <a:cs typeface="Tahoma" panose="020B0604030504040204" pitchFamily="34" charset="0"/>
              </a:rPr>
              <a:t>implemented after being launched in 2002. Since then </a:t>
            </a:r>
            <a:r>
              <a:rPr lang="en-US" altLang="ja-JP" sz="2400" dirty="0" smtClean="0">
                <a:solidFill>
                  <a:srgbClr val="000066"/>
                </a:solidFill>
                <a:latin typeface="+mn-lt"/>
                <a:ea typeface="Tahoma" panose="020B0604030504040204" pitchFamily="34" charset="0"/>
                <a:cs typeface="Tahoma" panose="020B0604030504040204" pitchFamily="34" charset="0"/>
              </a:rPr>
              <a:t>more </a:t>
            </a:r>
            <a:r>
              <a:rPr lang="en-US" altLang="ja-JP" sz="2400" dirty="0">
                <a:solidFill>
                  <a:srgbClr val="000066"/>
                </a:solidFill>
                <a:latin typeface="+mn-lt"/>
                <a:ea typeface="Tahoma" panose="020B0604030504040204" pitchFamily="34" charset="0"/>
                <a:cs typeface="Tahoma" panose="020B0604030504040204" pitchFamily="34" charset="0"/>
              </a:rPr>
              <a:t>than </a:t>
            </a:r>
            <a:r>
              <a:rPr lang="en-US" altLang="ja-JP" sz="2400" dirty="0" smtClean="0">
                <a:solidFill>
                  <a:srgbClr val="000066"/>
                </a:solidFill>
                <a:latin typeface="+mn-lt"/>
                <a:ea typeface="Tahoma" panose="020B0604030504040204" pitchFamily="34" charset="0"/>
                <a:cs typeface="Tahoma" panose="020B0604030504040204" pitchFamily="34" charset="0"/>
              </a:rPr>
              <a:t>458* </a:t>
            </a:r>
            <a:r>
              <a:rPr lang="en-US" altLang="ja-JP" sz="2400" dirty="0">
                <a:solidFill>
                  <a:srgbClr val="000066"/>
                </a:solidFill>
                <a:latin typeface="+mn-lt"/>
                <a:ea typeface="Tahoma" panose="020B0604030504040204" pitchFamily="34" charset="0"/>
                <a:cs typeface="Tahoma" panose="020B0604030504040204" pitchFamily="34" charset="0"/>
              </a:rPr>
              <a:t>activities </a:t>
            </a:r>
            <a:r>
              <a:rPr lang="en-US" altLang="ja-JP" sz="2400" dirty="0" smtClean="0">
                <a:solidFill>
                  <a:srgbClr val="000066"/>
                </a:solidFill>
                <a:latin typeface="+mn-lt"/>
                <a:ea typeface="Tahoma" panose="020B0604030504040204" pitchFamily="34" charset="0"/>
                <a:cs typeface="Tahoma" panose="020B0604030504040204" pitchFamily="34" charset="0"/>
              </a:rPr>
              <a:t>have been conducted.</a:t>
            </a:r>
          </a:p>
          <a:p>
            <a:pPr>
              <a:lnSpc>
                <a:spcPts val="1600"/>
              </a:lnSpc>
              <a:spcAft>
                <a:spcPts val="600"/>
              </a:spcAft>
              <a:buClr>
                <a:srgbClr val="C00000"/>
              </a:buClr>
              <a:buSzPct val="75000"/>
            </a:pPr>
            <a:r>
              <a:rPr lang="en-US" altLang="ja-JP" sz="2400" dirty="0">
                <a:latin typeface="+mn-lt"/>
                <a:ea typeface="Tahoma" panose="020B0604030504040204" pitchFamily="34" charset="0"/>
                <a:cs typeface="Tahoma" panose="020B0604030504040204" pitchFamily="34" charset="0"/>
              </a:rPr>
              <a:t> </a:t>
            </a:r>
            <a:r>
              <a:rPr lang="en-US" altLang="ja-JP" sz="2400" dirty="0" smtClean="0">
                <a:latin typeface="+mn-lt"/>
                <a:ea typeface="Tahoma" panose="020B0604030504040204" pitchFamily="34" charset="0"/>
                <a:cs typeface="Tahoma" panose="020B0604030504040204" pitchFamily="34" charset="0"/>
              </a:rPr>
              <a:t>                                                                                       </a:t>
            </a:r>
            <a:r>
              <a:rPr lang="en-US" altLang="ja-JP" dirty="0" smtClean="0">
                <a:latin typeface="+mn-lt"/>
                <a:ea typeface="Tahoma" panose="020B0604030504040204" pitchFamily="34" charset="0"/>
                <a:cs typeface="Tahoma" panose="020B0604030504040204" pitchFamily="34" charset="0"/>
              </a:rPr>
              <a:t>* up to the year 2013</a:t>
            </a:r>
          </a:p>
          <a:p>
            <a:pPr>
              <a:lnSpc>
                <a:spcPts val="2400"/>
              </a:lnSpc>
              <a:spcAft>
                <a:spcPts val="600"/>
              </a:spcAft>
              <a:buClr>
                <a:srgbClr val="C00000"/>
              </a:buClr>
              <a:buSzPct val="75000"/>
            </a:pPr>
            <a:endParaRPr lang="en-US" altLang="ja-JP" dirty="0">
              <a:latin typeface="+mn-lt"/>
              <a:ea typeface="Tahoma" panose="020B0604030504040204" pitchFamily="34" charset="0"/>
              <a:cs typeface="Tahoma" panose="020B0604030504040204" pitchFamily="34" charset="0"/>
            </a:endParaRPr>
          </a:p>
          <a:p>
            <a:pPr marL="342900" indent="-342900">
              <a:lnSpc>
                <a:spcPts val="2400"/>
              </a:lnSpc>
              <a:spcAft>
                <a:spcPts val="600"/>
              </a:spcAft>
              <a:buClr>
                <a:srgbClr val="C00000"/>
              </a:buClr>
              <a:buSzPct val="75000"/>
              <a:buFont typeface="Wingdings" panose="05000000000000000000" pitchFamily="2" charset="2"/>
              <a:buChar char="n"/>
            </a:pPr>
            <a:endParaRPr lang="en-US" altLang="ja-JP" sz="2400" dirty="0" smtClean="0">
              <a:solidFill>
                <a:srgbClr val="000066"/>
              </a:solidFill>
              <a:latin typeface="+mn-lt"/>
              <a:ea typeface="Tahoma" panose="020B0604030504040204" pitchFamily="34" charset="0"/>
              <a:cs typeface="Tahoma" panose="020B0604030504040204" pitchFamily="34" charset="0"/>
            </a:endParaRPr>
          </a:p>
          <a:p>
            <a:pPr marL="342900" indent="-342900">
              <a:lnSpc>
                <a:spcPts val="2200"/>
              </a:lnSpc>
              <a:spcAft>
                <a:spcPts val="600"/>
              </a:spcAft>
              <a:buClr>
                <a:srgbClr val="000066"/>
              </a:buClr>
              <a:buSzPct val="75000"/>
              <a:buFont typeface="Wingdings" panose="05000000000000000000" pitchFamily="2" charset="2"/>
              <a:buChar char="n"/>
            </a:pPr>
            <a:endParaRPr lang="en-US" altLang="ja-JP" sz="2400" dirty="0" smtClean="0">
              <a:solidFill>
                <a:srgbClr val="000066"/>
              </a:solidFill>
              <a:latin typeface="+mn-lt"/>
              <a:ea typeface="Tahoma" panose="020B0604030504040204" pitchFamily="34" charset="0"/>
              <a:cs typeface="Tahoma" panose="020B0604030504040204" pitchFamily="34" charset="0"/>
            </a:endParaRPr>
          </a:p>
          <a:p>
            <a:pPr marL="342900" indent="-342900">
              <a:lnSpc>
                <a:spcPts val="2200"/>
              </a:lnSpc>
              <a:spcAft>
                <a:spcPts val="600"/>
              </a:spcAft>
              <a:buClr>
                <a:srgbClr val="000066"/>
              </a:buClr>
              <a:buSzPct val="75000"/>
              <a:buFont typeface="Wingdings" panose="05000000000000000000" pitchFamily="2" charset="2"/>
              <a:buChar char="n"/>
            </a:pPr>
            <a:endParaRPr lang="en-US" altLang="ja-JP" sz="2400" dirty="0">
              <a:solidFill>
                <a:srgbClr val="000066"/>
              </a:solidFill>
              <a:latin typeface="+mn-lt"/>
              <a:ea typeface="Tahoma" panose="020B0604030504040204" pitchFamily="34" charset="0"/>
              <a:cs typeface="Tahoma" panose="020B0604030504040204" pitchFamily="34" charset="0"/>
            </a:endParaRPr>
          </a:p>
          <a:p>
            <a:pPr marL="342900">
              <a:lnSpc>
                <a:spcPts val="2200"/>
              </a:lnSpc>
              <a:spcAft>
                <a:spcPts val="600"/>
              </a:spcAft>
              <a:buClr>
                <a:srgbClr val="000066"/>
              </a:buClr>
              <a:buSzPct val="75000"/>
            </a:pPr>
            <a:r>
              <a:rPr lang="en-US" altLang="ja-JP" sz="2400" dirty="0" smtClean="0">
                <a:solidFill>
                  <a:srgbClr val="000066"/>
                </a:solidFill>
                <a:latin typeface="+mn-lt"/>
                <a:ea typeface="Tahoma" panose="020B0604030504040204" pitchFamily="34" charset="0"/>
                <a:cs typeface="Tahoma" panose="020B0604030504040204" pitchFamily="34" charset="0"/>
              </a:rPr>
              <a:t> </a:t>
            </a:r>
          </a:p>
          <a:p>
            <a:pPr>
              <a:lnSpc>
                <a:spcPts val="2200"/>
              </a:lnSpc>
              <a:spcAft>
                <a:spcPts val="600"/>
              </a:spcAft>
              <a:buClr>
                <a:srgbClr val="000066"/>
              </a:buClr>
              <a:buSzPct val="75000"/>
            </a:pPr>
            <a:r>
              <a:rPr lang="en-US" altLang="ja-JP" sz="2400" dirty="0" smtClean="0">
                <a:solidFill>
                  <a:srgbClr val="000066"/>
                </a:solidFill>
                <a:latin typeface="+mn-lt"/>
                <a:ea typeface="Tahoma" panose="020B0604030504040204" pitchFamily="34" charset="0"/>
                <a:cs typeface="Tahoma" panose="020B0604030504040204" pitchFamily="34" charset="0"/>
              </a:rPr>
              <a:t>         </a:t>
            </a:r>
          </a:p>
          <a:p>
            <a:pPr marL="342900" indent="-342900">
              <a:lnSpc>
                <a:spcPts val="2200"/>
              </a:lnSpc>
              <a:spcAft>
                <a:spcPts val="600"/>
              </a:spcAft>
              <a:buClr>
                <a:srgbClr val="000066"/>
              </a:buClr>
              <a:buSzPct val="75000"/>
              <a:buFont typeface="Wingdings" panose="05000000000000000000" pitchFamily="2" charset="2"/>
              <a:buChar char="n"/>
            </a:pPr>
            <a:endParaRPr lang="en-US" altLang="ja-JP" sz="2400" dirty="0" smtClean="0">
              <a:solidFill>
                <a:srgbClr val="000066"/>
              </a:solidFill>
              <a:latin typeface="+mn-lt"/>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4507048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34"/>
          <p:cNvSpPr txBox="1">
            <a:spLocks noChangeArrowheads="1"/>
          </p:cNvSpPr>
          <p:nvPr/>
        </p:nvSpPr>
        <p:spPr bwMode="auto">
          <a:xfrm>
            <a:off x="0" y="548680"/>
            <a:ext cx="9144000" cy="576064"/>
          </a:xfrm>
          <a:prstGeom prst="rect">
            <a:avLst/>
          </a:prstGeom>
          <a:gradFill rotWithShape="1">
            <a:gsLst>
              <a:gs pos="0">
                <a:srgbClr val="009900"/>
              </a:gs>
              <a:gs pos="50000">
                <a:schemeClr val="bg1"/>
              </a:gs>
              <a:gs pos="100000">
                <a:srgbClr val="009900"/>
              </a:gs>
            </a:gsLst>
            <a:lin ang="5400000" scaled="1"/>
          </a:gradFill>
          <a:ln w="9525">
            <a:noFill/>
            <a:miter lim="800000"/>
            <a:headEnd/>
            <a:tailEnd/>
          </a:ln>
          <a:effectLst/>
        </p:spPr>
        <p:txBody>
          <a:bodyPr anchor="ctr"/>
          <a:lstStyle>
            <a:lvl1pPr eaLnBrk="0" hangingPunct="0">
              <a:defRPr kumimoji="1">
                <a:solidFill>
                  <a:schemeClr val="tx1"/>
                </a:solidFill>
                <a:latin typeface="Arial" charset="0"/>
                <a:ea typeface="MS PGothic" pitchFamily="34" charset="-128"/>
              </a:defRPr>
            </a:lvl1pPr>
            <a:lvl2pPr marL="742950" indent="-285750" eaLnBrk="0" hangingPunct="0">
              <a:defRPr kumimoji="1">
                <a:solidFill>
                  <a:schemeClr val="tx1"/>
                </a:solidFill>
                <a:latin typeface="Arial" charset="0"/>
                <a:ea typeface="MS PGothic" pitchFamily="34" charset="-128"/>
              </a:defRPr>
            </a:lvl2pPr>
            <a:lvl3pPr marL="1143000" indent="-228600" eaLnBrk="0" hangingPunct="0">
              <a:defRPr kumimoji="1">
                <a:solidFill>
                  <a:schemeClr val="tx1"/>
                </a:solidFill>
                <a:latin typeface="Arial" charset="0"/>
                <a:ea typeface="MS PGothic" pitchFamily="34" charset="-128"/>
              </a:defRPr>
            </a:lvl3pPr>
            <a:lvl4pPr marL="1600200" indent="-228600" eaLnBrk="0" hangingPunct="0">
              <a:defRPr kumimoji="1">
                <a:solidFill>
                  <a:schemeClr val="tx1"/>
                </a:solidFill>
                <a:latin typeface="Arial" charset="0"/>
                <a:ea typeface="MS PGothic" pitchFamily="34" charset="-128"/>
              </a:defRPr>
            </a:lvl4pPr>
            <a:lvl5pPr marL="2057400" indent="-228600" eaLnBrk="0" hangingPunct="0">
              <a:defRPr kumimoji="1">
                <a:solidFill>
                  <a:schemeClr val="tx1"/>
                </a:solidFill>
                <a:latin typeface="Arial" charset="0"/>
                <a:ea typeface="MS PGothic" pitchFamily="34" charset="-128"/>
              </a:defRPr>
            </a:lvl5pPr>
            <a:lvl6pPr marL="2514600" indent="-228600" eaLnBrk="0" fontAlgn="base" hangingPunct="0">
              <a:spcBef>
                <a:spcPct val="0"/>
              </a:spcBef>
              <a:spcAft>
                <a:spcPct val="0"/>
              </a:spcAft>
              <a:defRPr kumimoji="1">
                <a:solidFill>
                  <a:schemeClr val="tx1"/>
                </a:solidFill>
                <a:latin typeface="Arial" charset="0"/>
                <a:ea typeface="MS PGothic" pitchFamily="34" charset="-128"/>
              </a:defRPr>
            </a:lvl6pPr>
            <a:lvl7pPr marL="2971800" indent="-228600" eaLnBrk="0" fontAlgn="base" hangingPunct="0">
              <a:spcBef>
                <a:spcPct val="0"/>
              </a:spcBef>
              <a:spcAft>
                <a:spcPct val="0"/>
              </a:spcAft>
              <a:defRPr kumimoji="1">
                <a:solidFill>
                  <a:schemeClr val="tx1"/>
                </a:solidFill>
                <a:latin typeface="Arial" charset="0"/>
                <a:ea typeface="MS PGothic" pitchFamily="34" charset="-128"/>
              </a:defRPr>
            </a:lvl7pPr>
            <a:lvl8pPr marL="3429000" indent="-228600" eaLnBrk="0" fontAlgn="base" hangingPunct="0">
              <a:spcBef>
                <a:spcPct val="0"/>
              </a:spcBef>
              <a:spcAft>
                <a:spcPct val="0"/>
              </a:spcAft>
              <a:defRPr kumimoji="1">
                <a:solidFill>
                  <a:schemeClr val="tx1"/>
                </a:solidFill>
                <a:latin typeface="Arial" charset="0"/>
                <a:ea typeface="MS PGothic" pitchFamily="34" charset="-128"/>
              </a:defRPr>
            </a:lvl8pPr>
            <a:lvl9pPr marL="3886200" indent="-228600" eaLnBrk="0" fontAlgn="base" hangingPunct="0">
              <a:spcBef>
                <a:spcPct val="0"/>
              </a:spcBef>
              <a:spcAft>
                <a:spcPct val="0"/>
              </a:spcAft>
              <a:defRPr kumimoji="1">
                <a:solidFill>
                  <a:schemeClr val="tx1"/>
                </a:solidFill>
                <a:latin typeface="Arial" charset="0"/>
                <a:ea typeface="MS PGothic" pitchFamily="34" charset="-128"/>
              </a:defRPr>
            </a:lvl9pPr>
          </a:lstStyle>
          <a:p>
            <a:pPr algn="ctr" eaLnBrk="1" fontAlgn="ctr" hangingPunct="1">
              <a:spcBef>
                <a:spcPts val="1200"/>
              </a:spcBef>
              <a:buClr>
                <a:srgbClr val="C00000"/>
              </a:buClr>
            </a:pPr>
            <a:r>
              <a:rPr lang="en-US" altLang="ja-JP" sz="3200" b="1" dirty="0">
                <a:solidFill>
                  <a:srgbClr val="002060"/>
                </a:solidFill>
                <a:latin typeface="+mj-lt"/>
                <a:ea typeface="Tahoma" panose="020B0604030504040204" pitchFamily="34" charset="0"/>
                <a:cs typeface="Arial" panose="020B0604020202020204" pitchFamily="34" charset="0"/>
              </a:rPr>
              <a:t> </a:t>
            </a:r>
            <a:r>
              <a:rPr lang="en-US" altLang="ja-JP" sz="4000" b="1" dirty="0" smtClean="0">
                <a:solidFill>
                  <a:srgbClr val="002060"/>
                </a:solidFill>
                <a:latin typeface="+mj-lt"/>
                <a:ea typeface="Tahoma" panose="020B0604030504040204" pitchFamily="34" charset="0"/>
                <a:cs typeface="Arial" panose="020B0604020202020204" pitchFamily="34" charset="0"/>
              </a:rPr>
              <a:t>Policy</a:t>
            </a:r>
            <a:endParaRPr lang="en-US" altLang="ja-JP" sz="4000" b="1" dirty="0">
              <a:solidFill>
                <a:srgbClr val="002060"/>
              </a:solidFill>
              <a:latin typeface="+mj-lt"/>
              <a:ea typeface="Tahoma" panose="020B0604030504040204" pitchFamily="34" charset="0"/>
              <a:cs typeface="Arial" panose="020B0604020202020204" pitchFamily="34" charset="0"/>
            </a:endParaRPr>
          </a:p>
        </p:txBody>
      </p:sp>
      <p:pic>
        <p:nvPicPr>
          <p:cNvPr id="13" name="Picture 2"/>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44625"/>
            <a:ext cx="2016224" cy="477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9738"/>
            <a:ext cx="2178526" cy="512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4"/>
          <p:cNvSpPr txBox="1">
            <a:spLocks/>
          </p:cNvSpPr>
          <p:nvPr/>
        </p:nvSpPr>
        <p:spPr bwMode="auto">
          <a:xfrm>
            <a:off x="7018338" y="6534150"/>
            <a:ext cx="21336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r" eaLnBrk="1" hangingPunct="1"/>
            <a:fld id="{FC7CEABE-D796-4A1E-BD4C-4084F05D2F15}" type="slidenum">
              <a:rPr kumimoji="0" lang="en-US" altLang="ja-JP" sz="1400" smtClean="0">
                <a:solidFill>
                  <a:srgbClr val="000000"/>
                </a:solidFill>
              </a:rPr>
              <a:pPr algn="r" eaLnBrk="1" hangingPunct="1"/>
              <a:t>3</a:t>
            </a:fld>
            <a:endParaRPr kumimoji="0" lang="en-US" altLang="ja-JP" sz="1400" dirty="0">
              <a:solidFill>
                <a:srgbClr val="000000"/>
              </a:solidFill>
            </a:endParaRPr>
          </a:p>
        </p:txBody>
      </p:sp>
      <p:pic>
        <p:nvPicPr>
          <p:cNvPr id="1026"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22938" t="25348" r="23670" b="14756"/>
          <a:stretch/>
        </p:blipFill>
        <p:spPr bwMode="auto">
          <a:xfrm>
            <a:off x="1475656" y="2657078"/>
            <a:ext cx="6407438" cy="40412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73"/>
          <p:cNvSpPr>
            <a:spLocks noChangeArrowheads="1"/>
          </p:cNvSpPr>
          <p:nvPr/>
        </p:nvSpPr>
        <p:spPr bwMode="auto">
          <a:xfrm>
            <a:off x="107504" y="1190129"/>
            <a:ext cx="8928992" cy="137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342900" indent="-342900">
              <a:lnSpc>
                <a:spcPts val="2200"/>
              </a:lnSpc>
              <a:spcAft>
                <a:spcPts val="600"/>
              </a:spcAft>
              <a:buClr>
                <a:srgbClr val="CC0000"/>
              </a:buClr>
              <a:buSzPct val="75000"/>
              <a:buFont typeface="Wingdings" panose="05000000000000000000" pitchFamily="2" charset="2"/>
              <a:buChar char="n"/>
            </a:pPr>
            <a:r>
              <a:rPr lang="en-US" altLang="ja-JP" sz="2400" dirty="0" smtClean="0">
                <a:solidFill>
                  <a:srgbClr val="000066"/>
                </a:solidFill>
                <a:latin typeface="+mn-lt"/>
                <a:ea typeface="Tahoma" panose="020B0604030504040204" pitchFamily="34" charset="0"/>
                <a:cs typeface="Tahoma" panose="020B0604030504040204" pitchFamily="34" charset="0"/>
              </a:rPr>
              <a:t>Vision: </a:t>
            </a:r>
            <a:r>
              <a:rPr lang="en-US" altLang="ja-JP" dirty="0" smtClean="0">
                <a:solidFill>
                  <a:srgbClr val="000066"/>
                </a:solidFill>
                <a:latin typeface="+mn-lt"/>
                <a:ea typeface="Tahoma" panose="020B0604030504040204" pitchFamily="34" charset="0"/>
                <a:cs typeface="Tahoma" panose="020B0604030504040204" pitchFamily="34" charset="0"/>
              </a:rPr>
              <a:t>A strong </a:t>
            </a:r>
            <a:r>
              <a:rPr lang="en-US" altLang="ja-JP" b="1" u="sng" dirty="0" smtClean="0">
                <a:solidFill>
                  <a:srgbClr val="0000CC"/>
                </a:solidFill>
                <a:latin typeface="+mn-lt"/>
                <a:ea typeface="Tahoma" panose="020B0604030504040204" pitchFamily="34" charset="0"/>
                <a:cs typeface="Tahoma" panose="020B0604030504040204" pitchFamily="34" charset="0"/>
              </a:rPr>
              <a:t>human and IT network </a:t>
            </a:r>
            <a:r>
              <a:rPr lang="en-US" altLang="ja-JP" dirty="0" smtClean="0">
                <a:solidFill>
                  <a:srgbClr val="000066"/>
                </a:solidFill>
                <a:latin typeface="+mn-lt"/>
                <a:ea typeface="Tahoma" panose="020B0604030504040204" pitchFamily="34" charset="0"/>
                <a:cs typeface="Tahoma" panose="020B0604030504040204" pitchFamily="34" charset="0"/>
              </a:rPr>
              <a:t>for achieving high level of nuclear safety  in Asia</a:t>
            </a:r>
          </a:p>
          <a:p>
            <a:pPr marL="342900" indent="-342900">
              <a:lnSpc>
                <a:spcPts val="2200"/>
              </a:lnSpc>
              <a:spcAft>
                <a:spcPts val="600"/>
              </a:spcAft>
              <a:buClr>
                <a:srgbClr val="CC0000"/>
              </a:buClr>
              <a:buSzPct val="75000"/>
              <a:buFont typeface="Wingdings" panose="05000000000000000000" pitchFamily="2" charset="2"/>
              <a:buChar char="ü"/>
            </a:pPr>
            <a:r>
              <a:rPr lang="en-US" altLang="ja-JP" sz="2400" dirty="0" smtClean="0">
                <a:solidFill>
                  <a:srgbClr val="000066"/>
                </a:solidFill>
                <a:latin typeface="+mn-lt"/>
                <a:ea typeface="Tahoma" panose="020B0604030504040204" pitchFamily="34" charset="0"/>
                <a:cs typeface="Tahoma" panose="020B0604030504040204" pitchFamily="34" charset="0"/>
              </a:rPr>
              <a:t>2 Missions: </a:t>
            </a:r>
            <a:r>
              <a:rPr lang="en-US" altLang="ja-JP" dirty="0">
                <a:solidFill>
                  <a:srgbClr val="000066"/>
                </a:solidFill>
                <a:latin typeface="+mn-lt"/>
                <a:ea typeface="Tahoma" panose="020B0604030504040204" pitchFamily="34" charset="0"/>
                <a:cs typeface="Tahoma" panose="020B0604030504040204" pitchFamily="34" charset="0"/>
              </a:rPr>
              <a:t>Nuclear </a:t>
            </a:r>
            <a:r>
              <a:rPr lang="en-US" altLang="ja-JP" dirty="0" smtClean="0">
                <a:solidFill>
                  <a:srgbClr val="000066"/>
                </a:solidFill>
                <a:latin typeface="+mn-lt"/>
                <a:ea typeface="Tahoma" panose="020B0604030504040204" pitchFamily="34" charset="0"/>
                <a:cs typeface="Tahoma" panose="020B0604030504040204" pitchFamily="34" charset="0"/>
              </a:rPr>
              <a:t>safety </a:t>
            </a:r>
            <a:r>
              <a:rPr lang="en-US" altLang="ja-JP" b="1" u="sng" dirty="0" smtClean="0">
                <a:solidFill>
                  <a:srgbClr val="0000CC"/>
                </a:solidFill>
                <a:latin typeface="+mn-lt"/>
                <a:ea typeface="Tahoma" panose="020B0604030504040204" pitchFamily="34" charset="0"/>
                <a:cs typeface="Tahoma" panose="020B0604030504040204" pitchFamily="34" charset="0"/>
              </a:rPr>
              <a:t>capacity building </a:t>
            </a:r>
            <a:r>
              <a:rPr lang="en-US" altLang="ja-JP" dirty="0" smtClean="0">
                <a:solidFill>
                  <a:srgbClr val="000066"/>
                </a:solidFill>
                <a:latin typeface="+mn-lt"/>
                <a:ea typeface="Tahoma" panose="020B0604030504040204" pitchFamily="34" charset="0"/>
                <a:cs typeface="Tahoma" panose="020B0604030504040204" pitchFamily="34" charset="0"/>
              </a:rPr>
              <a:t>and sustainable </a:t>
            </a:r>
            <a:r>
              <a:rPr lang="en-US" altLang="ja-JP" b="1" u="sng" dirty="0" smtClean="0">
                <a:solidFill>
                  <a:srgbClr val="0000CC"/>
                </a:solidFill>
                <a:latin typeface="+mn-lt"/>
                <a:ea typeface="Tahoma" panose="020B0604030504040204" pitchFamily="34" charset="0"/>
                <a:cs typeface="Tahoma" panose="020B0604030504040204" pitchFamily="34" charset="0"/>
              </a:rPr>
              <a:t>regional cooperation </a:t>
            </a:r>
          </a:p>
          <a:p>
            <a:pPr marL="342900" indent="-342900">
              <a:lnSpc>
                <a:spcPts val="2200"/>
              </a:lnSpc>
              <a:spcAft>
                <a:spcPts val="600"/>
              </a:spcAft>
              <a:buClr>
                <a:srgbClr val="CC0000"/>
              </a:buClr>
              <a:buSzPct val="75000"/>
              <a:buFont typeface="Wingdings" panose="05000000000000000000" pitchFamily="2" charset="2"/>
              <a:buChar char="ü"/>
            </a:pPr>
            <a:r>
              <a:rPr lang="en-US" altLang="ja-JP" sz="2400" dirty="0">
                <a:solidFill>
                  <a:srgbClr val="000066"/>
                </a:solidFill>
                <a:latin typeface="+mn-lt"/>
                <a:ea typeface="Tahoma" panose="020B0604030504040204" pitchFamily="34" charset="0"/>
                <a:cs typeface="Tahoma" panose="020B0604030504040204" pitchFamily="34" charset="0"/>
              </a:rPr>
              <a:t>4 </a:t>
            </a:r>
            <a:r>
              <a:rPr lang="en-US" altLang="ja-JP" sz="2400" dirty="0" smtClean="0">
                <a:solidFill>
                  <a:srgbClr val="000066"/>
                </a:solidFill>
                <a:latin typeface="+mn-lt"/>
                <a:ea typeface="Tahoma" panose="020B0604030504040204" pitchFamily="34" charset="0"/>
                <a:cs typeface="Tahoma" panose="020B0604030504040204" pitchFamily="34" charset="0"/>
              </a:rPr>
              <a:t>Strategies :</a:t>
            </a:r>
            <a:r>
              <a:rPr lang="en-US" altLang="ja-JP" sz="2400" dirty="0" smtClean="0">
                <a:solidFill>
                  <a:srgbClr val="0000CC"/>
                </a:solidFill>
                <a:latin typeface="+mn-lt"/>
                <a:ea typeface="Tahoma" panose="020B0604030504040204" pitchFamily="34" charset="0"/>
                <a:cs typeface="Tahoma" panose="020B0604030504040204" pitchFamily="34" charset="0"/>
              </a:rPr>
              <a:t> </a:t>
            </a:r>
            <a:r>
              <a:rPr lang="en-US" altLang="ja-JP" b="1" u="sng" dirty="0" smtClean="0">
                <a:solidFill>
                  <a:srgbClr val="0000CC"/>
                </a:solidFill>
                <a:latin typeface="+mn-lt"/>
                <a:ea typeface="Tahoma" panose="020B0604030504040204" pitchFamily="34" charset="0"/>
                <a:cs typeface="Tahoma" panose="020B0604030504040204" pitchFamily="34" charset="0"/>
              </a:rPr>
              <a:t>Self-initiative</a:t>
            </a:r>
            <a:r>
              <a:rPr lang="en-US" altLang="ja-JP" dirty="0" smtClean="0">
                <a:solidFill>
                  <a:srgbClr val="000066"/>
                </a:solidFill>
                <a:latin typeface="+mn-lt"/>
                <a:ea typeface="Tahoma" panose="020B0604030504040204" pitchFamily="34" charset="0"/>
                <a:cs typeface="Tahoma" panose="020B0604030504040204" pitchFamily="34" charset="0"/>
              </a:rPr>
              <a:t>, strong human and IT </a:t>
            </a:r>
            <a:r>
              <a:rPr lang="en-US" altLang="ja-JP" b="1" u="sng" dirty="0">
                <a:solidFill>
                  <a:srgbClr val="0000CC"/>
                </a:solidFill>
                <a:latin typeface="+mn-lt"/>
                <a:ea typeface="Tahoma" panose="020B0604030504040204" pitchFamily="34" charset="0"/>
                <a:cs typeface="Tahoma" panose="020B0604030504040204" pitchFamily="34" charset="0"/>
              </a:rPr>
              <a:t>network</a:t>
            </a:r>
            <a:r>
              <a:rPr lang="en-US" altLang="ja-JP" b="1" u="sng" dirty="0">
                <a:solidFill>
                  <a:srgbClr val="000099"/>
                </a:solidFill>
                <a:latin typeface="+mn-lt"/>
                <a:ea typeface="Tahoma" panose="020B0604030504040204" pitchFamily="34" charset="0"/>
                <a:cs typeface="Tahoma" panose="020B0604030504040204" pitchFamily="34" charset="0"/>
              </a:rPr>
              <a:t>,</a:t>
            </a:r>
            <a:r>
              <a:rPr lang="en-US" altLang="ja-JP" dirty="0" smtClean="0">
                <a:solidFill>
                  <a:srgbClr val="000066"/>
                </a:solidFill>
                <a:latin typeface="+mn-lt"/>
                <a:ea typeface="Tahoma" panose="020B0604030504040204" pitchFamily="34" charset="0"/>
                <a:cs typeface="Tahoma" panose="020B0604030504040204" pitchFamily="34" charset="0"/>
              </a:rPr>
              <a:t>  </a:t>
            </a:r>
            <a:r>
              <a:rPr lang="en-US" altLang="ja-JP" b="1" u="sng" dirty="0" smtClean="0">
                <a:solidFill>
                  <a:srgbClr val="0000CC"/>
                </a:solidFill>
                <a:latin typeface="+mn-lt"/>
                <a:ea typeface="Tahoma" panose="020B0604030504040204" pitchFamily="34" charset="0"/>
                <a:cs typeface="Tahoma" panose="020B0604030504040204" pitchFamily="34" charset="0"/>
              </a:rPr>
              <a:t>practical</a:t>
            </a:r>
            <a:r>
              <a:rPr lang="en-US" altLang="ja-JP" b="1" u="sng" dirty="0" smtClean="0">
                <a:solidFill>
                  <a:srgbClr val="000099"/>
                </a:solidFill>
                <a:latin typeface="+mn-lt"/>
                <a:ea typeface="Tahoma" panose="020B0604030504040204" pitchFamily="34" charset="0"/>
                <a:cs typeface="Tahoma" panose="020B0604030504040204" pitchFamily="34" charset="0"/>
              </a:rPr>
              <a:t> </a:t>
            </a:r>
            <a:r>
              <a:rPr lang="en-US" altLang="ja-JP" dirty="0" smtClean="0">
                <a:solidFill>
                  <a:srgbClr val="000066"/>
                </a:solidFill>
                <a:latin typeface="+mn-lt"/>
                <a:ea typeface="Tahoma" panose="020B0604030504040204" pitchFamily="34" charset="0"/>
                <a:cs typeface="Tahoma" panose="020B0604030504040204" pitchFamily="34" charset="0"/>
              </a:rPr>
              <a:t>knowledge and  </a:t>
            </a:r>
          </a:p>
          <a:p>
            <a:pPr>
              <a:lnSpc>
                <a:spcPts val="1600"/>
              </a:lnSpc>
              <a:spcAft>
                <a:spcPts val="600"/>
              </a:spcAft>
              <a:buClr>
                <a:schemeClr val="accent2">
                  <a:lumMod val="75000"/>
                </a:schemeClr>
              </a:buClr>
              <a:buSzPct val="75000"/>
            </a:pPr>
            <a:r>
              <a:rPr lang="en-US" altLang="ja-JP" dirty="0">
                <a:solidFill>
                  <a:srgbClr val="000066"/>
                </a:solidFill>
                <a:latin typeface="+mn-lt"/>
                <a:ea typeface="Tahoma" panose="020B0604030504040204" pitchFamily="34" charset="0"/>
                <a:cs typeface="Tahoma" panose="020B0604030504040204" pitchFamily="34" charset="0"/>
              </a:rPr>
              <a:t> </a:t>
            </a:r>
            <a:r>
              <a:rPr lang="en-US" altLang="ja-JP" dirty="0" smtClean="0">
                <a:solidFill>
                  <a:srgbClr val="000066"/>
                </a:solidFill>
                <a:latin typeface="+mn-lt"/>
                <a:ea typeface="Tahoma" panose="020B0604030504040204" pitchFamily="34" charset="0"/>
                <a:cs typeface="Tahoma" panose="020B0604030504040204" pitchFamily="34" charset="0"/>
              </a:rPr>
              <a:t>                                      experience, and best use of </a:t>
            </a:r>
            <a:r>
              <a:rPr lang="en-US" altLang="ja-JP" b="1" u="sng" dirty="0">
                <a:solidFill>
                  <a:srgbClr val="0000CC"/>
                </a:solidFill>
                <a:latin typeface="+mn-lt"/>
                <a:ea typeface="Tahoma" panose="020B0604030504040204" pitchFamily="34" charset="0"/>
                <a:cs typeface="Tahoma" panose="020B0604030504040204" pitchFamily="34" charset="0"/>
              </a:rPr>
              <a:t>existing resources</a:t>
            </a:r>
          </a:p>
          <a:p>
            <a:pPr>
              <a:lnSpc>
                <a:spcPts val="2200"/>
              </a:lnSpc>
              <a:spcAft>
                <a:spcPts val="600"/>
              </a:spcAft>
              <a:buClr>
                <a:srgbClr val="000066"/>
              </a:buClr>
              <a:buSzPct val="75000"/>
            </a:pPr>
            <a:r>
              <a:rPr lang="en-US" altLang="ja-JP" sz="2400" dirty="0" smtClean="0">
                <a:solidFill>
                  <a:srgbClr val="000066"/>
                </a:solidFill>
                <a:latin typeface="+mn-lt"/>
                <a:ea typeface="Tahoma" panose="020B0604030504040204" pitchFamily="34" charset="0"/>
                <a:cs typeface="Tahoma" panose="020B0604030504040204" pitchFamily="34" charset="0"/>
              </a:rPr>
              <a:t>        </a:t>
            </a:r>
          </a:p>
          <a:p>
            <a:pPr marL="342900" indent="-342900">
              <a:lnSpc>
                <a:spcPts val="2200"/>
              </a:lnSpc>
              <a:spcAft>
                <a:spcPts val="600"/>
              </a:spcAft>
              <a:buClr>
                <a:srgbClr val="000066"/>
              </a:buClr>
              <a:buSzPct val="75000"/>
              <a:buFont typeface="Wingdings" panose="05000000000000000000" pitchFamily="2" charset="2"/>
              <a:buChar char="n"/>
            </a:pPr>
            <a:endParaRPr lang="en-US" altLang="ja-JP" sz="2400" dirty="0" smtClean="0">
              <a:solidFill>
                <a:srgbClr val="000066"/>
              </a:solidFill>
              <a:latin typeface="+mn-lt"/>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2890450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34"/>
          <p:cNvSpPr txBox="1">
            <a:spLocks noChangeArrowheads="1"/>
          </p:cNvSpPr>
          <p:nvPr/>
        </p:nvSpPr>
        <p:spPr bwMode="auto">
          <a:xfrm>
            <a:off x="0" y="548680"/>
            <a:ext cx="9144000" cy="576064"/>
          </a:xfrm>
          <a:prstGeom prst="rect">
            <a:avLst/>
          </a:prstGeom>
          <a:gradFill rotWithShape="1">
            <a:gsLst>
              <a:gs pos="0">
                <a:srgbClr val="009900"/>
              </a:gs>
              <a:gs pos="50000">
                <a:schemeClr val="bg1"/>
              </a:gs>
              <a:gs pos="100000">
                <a:srgbClr val="009900"/>
              </a:gs>
            </a:gsLst>
            <a:lin ang="5400000" scaled="1"/>
          </a:gradFill>
          <a:ln w="9525">
            <a:noFill/>
            <a:miter lim="800000"/>
            <a:headEnd/>
            <a:tailEnd/>
          </a:ln>
          <a:effectLst/>
        </p:spPr>
        <p:txBody>
          <a:bodyPr anchor="ctr"/>
          <a:lstStyle>
            <a:lvl1pPr eaLnBrk="0" hangingPunct="0">
              <a:defRPr kumimoji="1">
                <a:solidFill>
                  <a:schemeClr val="tx1"/>
                </a:solidFill>
                <a:latin typeface="Arial" charset="0"/>
                <a:ea typeface="MS PGothic" pitchFamily="34" charset="-128"/>
              </a:defRPr>
            </a:lvl1pPr>
            <a:lvl2pPr marL="742950" indent="-285750" eaLnBrk="0" hangingPunct="0">
              <a:defRPr kumimoji="1">
                <a:solidFill>
                  <a:schemeClr val="tx1"/>
                </a:solidFill>
                <a:latin typeface="Arial" charset="0"/>
                <a:ea typeface="MS PGothic" pitchFamily="34" charset="-128"/>
              </a:defRPr>
            </a:lvl2pPr>
            <a:lvl3pPr marL="1143000" indent="-228600" eaLnBrk="0" hangingPunct="0">
              <a:defRPr kumimoji="1">
                <a:solidFill>
                  <a:schemeClr val="tx1"/>
                </a:solidFill>
                <a:latin typeface="Arial" charset="0"/>
                <a:ea typeface="MS PGothic" pitchFamily="34" charset="-128"/>
              </a:defRPr>
            </a:lvl3pPr>
            <a:lvl4pPr marL="1600200" indent="-228600" eaLnBrk="0" hangingPunct="0">
              <a:defRPr kumimoji="1">
                <a:solidFill>
                  <a:schemeClr val="tx1"/>
                </a:solidFill>
                <a:latin typeface="Arial" charset="0"/>
                <a:ea typeface="MS PGothic" pitchFamily="34" charset="-128"/>
              </a:defRPr>
            </a:lvl4pPr>
            <a:lvl5pPr marL="2057400" indent="-228600" eaLnBrk="0" hangingPunct="0">
              <a:defRPr kumimoji="1">
                <a:solidFill>
                  <a:schemeClr val="tx1"/>
                </a:solidFill>
                <a:latin typeface="Arial" charset="0"/>
                <a:ea typeface="MS PGothic" pitchFamily="34" charset="-128"/>
              </a:defRPr>
            </a:lvl5pPr>
            <a:lvl6pPr marL="2514600" indent="-228600" eaLnBrk="0" fontAlgn="base" hangingPunct="0">
              <a:spcBef>
                <a:spcPct val="0"/>
              </a:spcBef>
              <a:spcAft>
                <a:spcPct val="0"/>
              </a:spcAft>
              <a:defRPr kumimoji="1">
                <a:solidFill>
                  <a:schemeClr val="tx1"/>
                </a:solidFill>
                <a:latin typeface="Arial" charset="0"/>
                <a:ea typeface="MS PGothic" pitchFamily="34" charset="-128"/>
              </a:defRPr>
            </a:lvl6pPr>
            <a:lvl7pPr marL="2971800" indent="-228600" eaLnBrk="0" fontAlgn="base" hangingPunct="0">
              <a:spcBef>
                <a:spcPct val="0"/>
              </a:spcBef>
              <a:spcAft>
                <a:spcPct val="0"/>
              </a:spcAft>
              <a:defRPr kumimoji="1">
                <a:solidFill>
                  <a:schemeClr val="tx1"/>
                </a:solidFill>
                <a:latin typeface="Arial" charset="0"/>
                <a:ea typeface="MS PGothic" pitchFamily="34" charset="-128"/>
              </a:defRPr>
            </a:lvl7pPr>
            <a:lvl8pPr marL="3429000" indent="-228600" eaLnBrk="0" fontAlgn="base" hangingPunct="0">
              <a:spcBef>
                <a:spcPct val="0"/>
              </a:spcBef>
              <a:spcAft>
                <a:spcPct val="0"/>
              </a:spcAft>
              <a:defRPr kumimoji="1">
                <a:solidFill>
                  <a:schemeClr val="tx1"/>
                </a:solidFill>
                <a:latin typeface="Arial" charset="0"/>
                <a:ea typeface="MS PGothic" pitchFamily="34" charset="-128"/>
              </a:defRPr>
            </a:lvl8pPr>
            <a:lvl9pPr marL="3886200" indent="-228600" eaLnBrk="0" fontAlgn="base" hangingPunct="0">
              <a:spcBef>
                <a:spcPct val="0"/>
              </a:spcBef>
              <a:spcAft>
                <a:spcPct val="0"/>
              </a:spcAft>
              <a:defRPr kumimoji="1">
                <a:solidFill>
                  <a:schemeClr val="tx1"/>
                </a:solidFill>
                <a:latin typeface="Arial" charset="0"/>
                <a:ea typeface="MS PGothic" pitchFamily="34" charset="-128"/>
              </a:defRPr>
            </a:lvl9pPr>
          </a:lstStyle>
          <a:p>
            <a:pPr algn="ctr" eaLnBrk="1" fontAlgn="ctr" hangingPunct="1">
              <a:spcBef>
                <a:spcPts val="1200"/>
              </a:spcBef>
              <a:buClr>
                <a:srgbClr val="C00000"/>
              </a:buClr>
            </a:pPr>
            <a:r>
              <a:rPr lang="en-US" altLang="ja-JP" sz="4000" b="1" dirty="0" smtClean="0">
                <a:solidFill>
                  <a:srgbClr val="002060"/>
                </a:solidFill>
                <a:latin typeface="+mj-lt"/>
                <a:ea typeface="Tahoma" panose="020B0604030504040204" pitchFamily="34" charset="0"/>
                <a:cs typeface="Arial" panose="020B0604020202020204" pitchFamily="34" charset="0"/>
              </a:rPr>
              <a:t>Implementing Structure</a:t>
            </a:r>
            <a:endParaRPr lang="en-US" altLang="ja-JP" sz="4000" b="1" dirty="0">
              <a:solidFill>
                <a:srgbClr val="002060"/>
              </a:solidFill>
              <a:latin typeface="+mj-lt"/>
              <a:ea typeface="Tahoma" panose="020B0604030504040204" pitchFamily="34" charset="0"/>
              <a:cs typeface="Arial" panose="020B0604020202020204" pitchFamily="34" charset="0"/>
            </a:endParaRPr>
          </a:p>
        </p:txBody>
      </p:sp>
      <p:pic>
        <p:nvPicPr>
          <p:cNvPr id="13" name="Picture 2"/>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44625"/>
            <a:ext cx="2016224" cy="477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9738"/>
            <a:ext cx="2178526" cy="512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4"/>
          <p:cNvSpPr txBox="1">
            <a:spLocks/>
          </p:cNvSpPr>
          <p:nvPr/>
        </p:nvSpPr>
        <p:spPr bwMode="auto">
          <a:xfrm>
            <a:off x="7018338" y="6534150"/>
            <a:ext cx="21336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r" eaLnBrk="1" hangingPunct="1"/>
            <a:fld id="{FC7CEABE-D796-4A1E-BD4C-4084F05D2F15}" type="slidenum">
              <a:rPr kumimoji="0" lang="en-US" altLang="ja-JP" sz="1400" smtClean="0">
                <a:solidFill>
                  <a:srgbClr val="000000"/>
                </a:solidFill>
              </a:rPr>
              <a:pPr algn="r" eaLnBrk="1" hangingPunct="1"/>
              <a:t>4</a:t>
            </a:fld>
            <a:endParaRPr kumimoji="0" lang="en-US" altLang="ja-JP" sz="1400" dirty="0">
              <a:solidFill>
                <a:srgbClr val="000000"/>
              </a:solidFill>
            </a:endParaRPr>
          </a:p>
        </p:txBody>
      </p:sp>
      <p:sp>
        <p:nvSpPr>
          <p:cNvPr id="11" name="Rectangle 73"/>
          <p:cNvSpPr>
            <a:spLocks noChangeArrowheads="1"/>
          </p:cNvSpPr>
          <p:nvPr/>
        </p:nvSpPr>
        <p:spPr bwMode="auto">
          <a:xfrm>
            <a:off x="35496" y="1196752"/>
            <a:ext cx="9108504" cy="5337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pPr marL="342900" indent="-342900">
              <a:lnSpc>
                <a:spcPts val="2400"/>
              </a:lnSpc>
              <a:spcAft>
                <a:spcPts val="600"/>
              </a:spcAft>
              <a:buClr>
                <a:srgbClr val="C00000"/>
              </a:buClr>
              <a:buSzPct val="75000"/>
              <a:buFont typeface="Wingdings" panose="05000000000000000000" pitchFamily="2" charset="2"/>
              <a:buChar char="n"/>
            </a:pPr>
            <a:r>
              <a:rPr lang="en-US" altLang="ja-JP" sz="2400" b="1" dirty="0">
                <a:solidFill>
                  <a:srgbClr val="000066"/>
                </a:solidFill>
                <a:latin typeface="+mn-lt"/>
                <a:ea typeface="Tahoma" panose="020B0604030504040204" pitchFamily="34" charset="0"/>
                <a:cs typeface="Tahoma" panose="020B0604030504040204" pitchFamily="34" charset="0"/>
              </a:rPr>
              <a:t>Membership</a:t>
            </a:r>
            <a:r>
              <a:rPr lang="en-US" altLang="ja-JP" sz="2400" dirty="0">
                <a:solidFill>
                  <a:srgbClr val="000066"/>
                </a:solidFill>
                <a:latin typeface="+mn-lt"/>
                <a:ea typeface="Tahoma" panose="020B0604030504040204" pitchFamily="34" charset="0"/>
                <a:cs typeface="Tahoma" panose="020B0604030504040204" pitchFamily="34" charset="0"/>
              </a:rPr>
              <a:t>:</a:t>
            </a:r>
          </a:p>
          <a:p>
            <a:pPr marL="342900">
              <a:lnSpc>
                <a:spcPts val="2000"/>
              </a:lnSpc>
              <a:spcAft>
                <a:spcPts val="600"/>
              </a:spcAft>
              <a:buClr>
                <a:srgbClr val="000066"/>
              </a:buClr>
              <a:buSzPct val="75000"/>
            </a:pPr>
            <a:r>
              <a:rPr lang="en-US" altLang="ja-JP" sz="2400" dirty="0">
                <a:solidFill>
                  <a:srgbClr val="000066"/>
                </a:solidFill>
                <a:latin typeface="+mn-lt"/>
                <a:ea typeface="Tahoma" panose="020B0604030504040204" pitchFamily="34" charset="0"/>
                <a:cs typeface="Tahoma" panose="020B0604030504040204" pitchFamily="34" charset="0"/>
              </a:rPr>
              <a:t> </a:t>
            </a:r>
            <a:r>
              <a:rPr lang="en-US" altLang="ja-JP" sz="2400" dirty="0" smtClean="0">
                <a:solidFill>
                  <a:srgbClr val="000066"/>
                </a:solidFill>
                <a:latin typeface="+mn-lt"/>
                <a:ea typeface="Tahoma" panose="020B0604030504040204" pitchFamily="34" charset="0"/>
                <a:cs typeface="Tahoma" panose="020B0604030504040204" pitchFamily="34" charset="0"/>
              </a:rPr>
              <a:t> Participating Country </a:t>
            </a:r>
            <a:r>
              <a:rPr lang="en-US" altLang="ja-JP" sz="2400" dirty="0">
                <a:solidFill>
                  <a:srgbClr val="000066"/>
                </a:solidFill>
                <a:latin typeface="+mn-lt"/>
                <a:ea typeface="Tahoma" panose="020B0604030504040204" pitchFamily="34" charset="0"/>
                <a:cs typeface="Tahoma" panose="020B0604030504040204" pitchFamily="34" charset="0"/>
              </a:rPr>
              <a:t>; </a:t>
            </a:r>
            <a:r>
              <a:rPr lang="en-US" altLang="ja-JP" sz="2000" dirty="0" smtClean="0">
                <a:solidFill>
                  <a:srgbClr val="000066"/>
                </a:solidFill>
                <a:latin typeface="+mn-lt"/>
                <a:ea typeface="Tahoma" panose="020B0604030504040204" pitchFamily="34" charset="0"/>
                <a:cs typeface="Tahoma" panose="020B0604030504040204" pitchFamily="34" charset="0"/>
              </a:rPr>
              <a:t>China, Indonesia, Japan, ROK, Malaysia, Philippines,   </a:t>
            </a:r>
          </a:p>
          <a:p>
            <a:pPr marL="342900">
              <a:lnSpc>
                <a:spcPts val="2000"/>
              </a:lnSpc>
              <a:spcAft>
                <a:spcPts val="600"/>
              </a:spcAft>
              <a:buClr>
                <a:srgbClr val="000066"/>
              </a:buClr>
              <a:buSzPct val="75000"/>
            </a:pPr>
            <a:r>
              <a:rPr lang="en-US" altLang="ja-JP" sz="2000" dirty="0">
                <a:solidFill>
                  <a:srgbClr val="000066"/>
                </a:solidFill>
                <a:latin typeface="+mn-lt"/>
                <a:ea typeface="Tahoma" panose="020B0604030504040204" pitchFamily="34" charset="0"/>
                <a:cs typeface="Tahoma" panose="020B0604030504040204" pitchFamily="34" charset="0"/>
              </a:rPr>
              <a:t> </a:t>
            </a:r>
            <a:r>
              <a:rPr lang="en-US" altLang="ja-JP" sz="2000" dirty="0" smtClean="0">
                <a:solidFill>
                  <a:srgbClr val="000066"/>
                </a:solidFill>
                <a:latin typeface="+mn-lt"/>
                <a:ea typeface="Tahoma" panose="020B0604030504040204" pitchFamily="34" charset="0"/>
                <a:cs typeface="Tahoma" panose="020B0604030504040204" pitchFamily="34" charset="0"/>
              </a:rPr>
              <a:t>                          Thailand</a:t>
            </a:r>
            <a:r>
              <a:rPr lang="en-US" altLang="ja-JP" sz="2000" dirty="0">
                <a:solidFill>
                  <a:srgbClr val="000066"/>
                </a:solidFill>
                <a:latin typeface="+mn-lt"/>
                <a:ea typeface="Tahoma" panose="020B0604030504040204" pitchFamily="34" charset="0"/>
                <a:cs typeface="Tahoma" panose="020B0604030504040204" pitchFamily="34" charset="0"/>
              </a:rPr>
              <a:t>, Vietnam, </a:t>
            </a:r>
            <a:r>
              <a:rPr lang="en-US" altLang="ja-JP" sz="2000" dirty="0" smtClean="0">
                <a:solidFill>
                  <a:srgbClr val="000066"/>
                </a:solidFill>
                <a:latin typeface="+mn-lt"/>
                <a:ea typeface="Tahoma" panose="020B0604030504040204" pitchFamily="34" charset="0"/>
                <a:cs typeface="Tahoma" panose="020B0604030504040204" pitchFamily="34" charset="0"/>
              </a:rPr>
              <a:t>Singapore, Bangladesh, Kazakhstan, </a:t>
            </a:r>
            <a:r>
              <a:rPr lang="en-US" altLang="ja-JP" sz="2000" dirty="0">
                <a:solidFill>
                  <a:srgbClr val="000066"/>
                </a:solidFill>
                <a:latin typeface="+mn-lt"/>
                <a:ea typeface="Tahoma" panose="020B0604030504040204" pitchFamily="34" charset="0"/>
                <a:cs typeface="Tahoma" panose="020B0604030504040204" pitchFamily="34" charset="0"/>
              </a:rPr>
              <a:t>Russia             </a:t>
            </a:r>
            <a:r>
              <a:rPr lang="en-US" altLang="ja-JP" sz="2000" dirty="0" smtClean="0">
                <a:solidFill>
                  <a:srgbClr val="000066"/>
                </a:solidFill>
                <a:latin typeface="+mn-lt"/>
                <a:ea typeface="Tahoma" panose="020B0604030504040204" pitchFamily="34" charset="0"/>
                <a:cs typeface="Tahoma" panose="020B0604030504040204" pitchFamily="34" charset="0"/>
              </a:rPr>
              <a:t>                   </a:t>
            </a:r>
            <a:endParaRPr lang="en-US" altLang="ja-JP" sz="2000" dirty="0">
              <a:solidFill>
                <a:srgbClr val="000066"/>
              </a:solidFill>
              <a:latin typeface="+mn-lt"/>
              <a:ea typeface="Tahoma" panose="020B0604030504040204" pitchFamily="34" charset="0"/>
              <a:cs typeface="Tahoma" panose="020B0604030504040204" pitchFamily="34" charset="0"/>
            </a:endParaRPr>
          </a:p>
          <a:p>
            <a:pPr marL="342900">
              <a:lnSpc>
                <a:spcPts val="2400"/>
              </a:lnSpc>
              <a:spcAft>
                <a:spcPts val="600"/>
              </a:spcAft>
              <a:buClr>
                <a:srgbClr val="000066"/>
              </a:buClr>
              <a:buSzPct val="75000"/>
            </a:pPr>
            <a:r>
              <a:rPr lang="en-US" altLang="ja-JP" sz="2400" dirty="0" smtClean="0">
                <a:solidFill>
                  <a:srgbClr val="000066"/>
                </a:solidFill>
                <a:latin typeface="+mn-lt"/>
                <a:ea typeface="Tahoma" panose="020B0604030504040204" pitchFamily="34" charset="0"/>
                <a:cs typeface="Tahoma" panose="020B0604030504040204" pitchFamily="34" charset="0"/>
              </a:rPr>
              <a:t>  Supporting Country/Organization; </a:t>
            </a:r>
            <a:r>
              <a:rPr lang="en-US" altLang="ja-JP" sz="2000" dirty="0">
                <a:solidFill>
                  <a:srgbClr val="000066"/>
                </a:solidFill>
                <a:latin typeface="+mn-lt"/>
                <a:ea typeface="Tahoma" panose="020B0604030504040204" pitchFamily="34" charset="0"/>
                <a:cs typeface="Tahoma" panose="020B0604030504040204" pitchFamily="34" charset="0"/>
              </a:rPr>
              <a:t>France, Germany, USA, Australia, EC</a:t>
            </a:r>
          </a:p>
          <a:p>
            <a:pPr marL="342900">
              <a:lnSpc>
                <a:spcPts val="2400"/>
              </a:lnSpc>
              <a:spcAft>
                <a:spcPts val="600"/>
              </a:spcAft>
              <a:buClr>
                <a:srgbClr val="000066"/>
              </a:buClr>
              <a:buSzPct val="75000"/>
            </a:pPr>
            <a:r>
              <a:rPr lang="en-US" altLang="ja-JP" sz="2400" dirty="0" smtClean="0">
                <a:solidFill>
                  <a:srgbClr val="000066"/>
                </a:solidFill>
                <a:latin typeface="+mn-lt"/>
                <a:ea typeface="Tahoma" panose="020B0604030504040204" pitchFamily="34" charset="0"/>
                <a:cs typeface="Tahoma" panose="020B0604030504040204" pitchFamily="34" charset="0"/>
              </a:rPr>
              <a:t>  Associated Country ; </a:t>
            </a:r>
            <a:r>
              <a:rPr lang="en-US" altLang="ja-JP" sz="2000" dirty="0">
                <a:solidFill>
                  <a:srgbClr val="000066"/>
                </a:solidFill>
                <a:latin typeface="+mn-lt"/>
                <a:ea typeface="Tahoma" panose="020B0604030504040204" pitchFamily="34" charset="0"/>
                <a:cs typeface="Tahoma" panose="020B0604030504040204" pitchFamily="34" charset="0"/>
              </a:rPr>
              <a:t>Pakistan</a:t>
            </a:r>
            <a:r>
              <a:rPr lang="en-US" altLang="ja-JP" sz="2400" dirty="0" smtClean="0">
                <a:solidFill>
                  <a:srgbClr val="000066"/>
                </a:solidFill>
                <a:ea typeface="Tahoma" panose="020B0604030504040204" pitchFamily="34" charset="0"/>
                <a:cs typeface="Tahoma" panose="020B0604030504040204" pitchFamily="34" charset="0"/>
              </a:rPr>
              <a:t> </a:t>
            </a:r>
            <a:r>
              <a:rPr lang="en-US" altLang="ja-JP" sz="2400" dirty="0" smtClean="0">
                <a:solidFill>
                  <a:srgbClr val="000066"/>
                </a:solidFill>
                <a:latin typeface="+mn-lt"/>
                <a:ea typeface="Tahoma" panose="020B0604030504040204" pitchFamily="34" charset="0"/>
                <a:cs typeface="Tahoma" panose="020B0604030504040204" pitchFamily="34" charset="0"/>
              </a:rPr>
              <a:t> </a:t>
            </a:r>
          </a:p>
          <a:p>
            <a:pPr marL="342900" indent="-342900">
              <a:lnSpc>
                <a:spcPts val="2400"/>
              </a:lnSpc>
              <a:spcAft>
                <a:spcPts val="600"/>
              </a:spcAft>
              <a:buClr>
                <a:srgbClr val="A50021"/>
              </a:buClr>
              <a:buSzPct val="75000"/>
              <a:buFont typeface="Wingdings" panose="05000000000000000000" pitchFamily="2" charset="2"/>
              <a:buChar char="n"/>
            </a:pPr>
            <a:r>
              <a:rPr lang="en-US" altLang="ja-JP" sz="2400" b="1" dirty="0" smtClean="0">
                <a:solidFill>
                  <a:srgbClr val="000066"/>
                </a:solidFill>
                <a:latin typeface="+mn-lt"/>
                <a:ea typeface="Tahoma" panose="020B0604030504040204" pitchFamily="34" charset="0"/>
                <a:cs typeface="Tahoma" panose="020B0604030504040204" pitchFamily="34" charset="0"/>
              </a:rPr>
              <a:t>Implementing Bodies</a:t>
            </a:r>
            <a:r>
              <a:rPr lang="en-US" altLang="ja-JP" sz="2400" dirty="0" smtClean="0">
                <a:solidFill>
                  <a:srgbClr val="000066"/>
                </a:solidFill>
                <a:latin typeface="+mn-lt"/>
                <a:ea typeface="Tahoma" panose="020B0604030504040204" pitchFamily="34" charset="0"/>
                <a:cs typeface="Tahoma" panose="020B0604030504040204" pitchFamily="34" charset="0"/>
              </a:rPr>
              <a:t>:</a:t>
            </a:r>
          </a:p>
          <a:p>
            <a:pPr marL="342900">
              <a:lnSpc>
                <a:spcPts val="2400"/>
              </a:lnSpc>
              <a:spcAft>
                <a:spcPts val="600"/>
              </a:spcAft>
              <a:buClr>
                <a:srgbClr val="000066"/>
              </a:buClr>
              <a:buSzPct val="75000"/>
            </a:pPr>
            <a:r>
              <a:rPr lang="en-US" altLang="ja-JP" sz="2400" dirty="0">
                <a:solidFill>
                  <a:srgbClr val="000066"/>
                </a:solidFill>
                <a:latin typeface="+mn-lt"/>
                <a:ea typeface="Tahoma" panose="020B0604030504040204" pitchFamily="34" charset="0"/>
                <a:cs typeface="Tahoma" panose="020B0604030504040204" pitchFamily="34" charset="0"/>
              </a:rPr>
              <a:t> </a:t>
            </a:r>
            <a:r>
              <a:rPr lang="en-US" altLang="ja-JP" sz="2400" dirty="0" smtClean="0">
                <a:solidFill>
                  <a:srgbClr val="000066"/>
                </a:solidFill>
                <a:latin typeface="+mn-lt"/>
                <a:ea typeface="Tahoma" panose="020B0604030504040204" pitchFamily="34" charset="0"/>
                <a:cs typeface="Tahoma" panose="020B0604030504040204" pitchFamily="34" charset="0"/>
              </a:rPr>
              <a:t> Plenary</a:t>
            </a:r>
            <a:r>
              <a:rPr lang="en-US" altLang="ja-JP" sz="2400" dirty="0">
                <a:solidFill>
                  <a:srgbClr val="000066"/>
                </a:solidFill>
                <a:latin typeface="+mn-lt"/>
                <a:ea typeface="Tahoma" panose="020B0604030504040204" pitchFamily="34" charset="0"/>
                <a:cs typeface="Tahoma" panose="020B0604030504040204" pitchFamily="34" charset="0"/>
              </a:rPr>
              <a:t>; </a:t>
            </a:r>
            <a:r>
              <a:rPr lang="en-US" altLang="ja-JP" sz="2000" dirty="0" smtClean="0">
                <a:solidFill>
                  <a:srgbClr val="000066"/>
                </a:solidFill>
                <a:latin typeface="+mn-lt"/>
                <a:ea typeface="Tahoma" panose="020B0604030504040204" pitchFamily="34" charset="0"/>
                <a:cs typeface="Tahoma" panose="020B0604030504040204" pitchFamily="34" charset="0"/>
              </a:rPr>
              <a:t>policy </a:t>
            </a:r>
            <a:r>
              <a:rPr lang="en-US" altLang="ja-JP" sz="2000" dirty="0">
                <a:solidFill>
                  <a:srgbClr val="000066"/>
                </a:solidFill>
                <a:latin typeface="+mn-lt"/>
                <a:ea typeface="Tahoma" panose="020B0604030504040204" pitchFamily="34" charset="0"/>
                <a:cs typeface="Tahoma" panose="020B0604030504040204" pitchFamily="34" charset="0"/>
              </a:rPr>
              <a:t>and strategy </a:t>
            </a:r>
            <a:r>
              <a:rPr lang="en-US" altLang="ja-JP" sz="2000" dirty="0" smtClean="0">
                <a:solidFill>
                  <a:srgbClr val="000066"/>
                </a:solidFill>
                <a:latin typeface="+mn-lt"/>
                <a:ea typeface="Tahoma" panose="020B0604030504040204" pitchFamily="34" charset="0"/>
                <a:cs typeface="Tahoma" panose="020B0604030504040204" pitchFamily="34" charset="0"/>
              </a:rPr>
              <a:t>making</a:t>
            </a:r>
          </a:p>
          <a:p>
            <a:pPr marL="342900">
              <a:lnSpc>
                <a:spcPts val="2400"/>
              </a:lnSpc>
              <a:spcAft>
                <a:spcPts val="600"/>
              </a:spcAft>
              <a:buClr>
                <a:srgbClr val="000066"/>
              </a:buClr>
              <a:buSzPct val="75000"/>
            </a:pPr>
            <a:r>
              <a:rPr lang="en-US" altLang="ja-JP" sz="2400" dirty="0">
                <a:solidFill>
                  <a:srgbClr val="000066"/>
                </a:solidFill>
                <a:latin typeface="+mn-lt"/>
                <a:ea typeface="Tahoma" panose="020B0604030504040204" pitchFamily="34" charset="0"/>
                <a:cs typeface="Tahoma" panose="020B0604030504040204" pitchFamily="34" charset="0"/>
              </a:rPr>
              <a:t> </a:t>
            </a:r>
            <a:r>
              <a:rPr lang="en-US" altLang="ja-JP" sz="2400" dirty="0" smtClean="0">
                <a:solidFill>
                  <a:srgbClr val="000066"/>
                </a:solidFill>
                <a:latin typeface="+mn-lt"/>
                <a:ea typeface="Tahoma" panose="020B0604030504040204" pitchFamily="34" charset="0"/>
                <a:cs typeface="Tahoma" panose="020B0604030504040204" pitchFamily="34" charset="0"/>
              </a:rPr>
              <a:t> Steering </a:t>
            </a:r>
            <a:r>
              <a:rPr lang="en-US" altLang="ja-JP" sz="2400" dirty="0">
                <a:solidFill>
                  <a:srgbClr val="000066"/>
                </a:solidFill>
                <a:latin typeface="+mn-lt"/>
                <a:ea typeface="Tahoma" panose="020B0604030504040204" pitchFamily="34" charset="0"/>
                <a:cs typeface="Tahoma" panose="020B0604030504040204" pitchFamily="34" charset="0"/>
              </a:rPr>
              <a:t>Committee; </a:t>
            </a:r>
            <a:r>
              <a:rPr lang="en-US" altLang="ja-JP" sz="2000" dirty="0">
                <a:solidFill>
                  <a:srgbClr val="000066"/>
                </a:solidFill>
                <a:latin typeface="+mn-lt"/>
                <a:ea typeface="Tahoma" panose="020B0604030504040204" pitchFamily="34" charset="0"/>
                <a:cs typeface="Tahoma" panose="020B0604030504040204" pitchFamily="34" charset="0"/>
              </a:rPr>
              <a:t>activity </a:t>
            </a:r>
            <a:r>
              <a:rPr lang="en-US" altLang="ja-JP" sz="2000" dirty="0" smtClean="0">
                <a:solidFill>
                  <a:srgbClr val="000066"/>
                </a:solidFill>
                <a:latin typeface="+mn-lt"/>
                <a:ea typeface="Tahoma" panose="020B0604030504040204" pitchFamily="34" charset="0"/>
                <a:cs typeface="Tahoma" panose="020B0604030504040204" pitchFamily="34" charset="0"/>
              </a:rPr>
              <a:t>planning</a:t>
            </a:r>
            <a:r>
              <a:rPr lang="en-US" altLang="ja-JP" sz="2000" dirty="0">
                <a:solidFill>
                  <a:srgbClr val="000066"/>
                </a:solidFill>
                <a:latin typeface="+mn-lt"/>
                <a:ea typeface="Tahoma" panose="020B0604030504040204" pitchFamily="34" charset="0"/>
                <a:cs typeface="Tahoma" panose="020B0604030504040204" pitchFamily="34" charset="0"/>
              </a:rPr>
              <a:t>, approval and monitoring   </a:t>
            </a:r>
          </a:p>
          <a:p>
            <a:pPr marL="342900">
              <a:lnSpc>
                <a:spcPts val="2400"/>
              </a:lnSpc>
              <a:spcAft>
                <a:spcPts val="600"/>
              </a:spcAft>
              <a:buClr>
                <a:srgbClr val="000066"/>
              </a:buClr>
              <a:buSzPct val="75000"/>
            </a:pPr>
            <a:r>
              <a:rPr lang="en-US" altLang="ja-JP" sz="2400" dirty="0" smtClean="0">
                <a:solidFill>
                  <a:srgbClr val="000066"/>
                </a:solidFill>
                <a:latin typeface="+mn-lt"/>
                <a:ea typeface="Tahoma" panose="020B0604030504040204" pitchFamily="34" charset="0"/>
                <a:cs typeface="Tahoma" panose="020B0604030504040204" pitchFamily="34" charset="0"/>
              </a:rPr>
              <a:t>  Coordination </a:t>
            </a:r>
            <a:r>
              <a:rPr lang="en-US" altLang="ja-JP" sz="2400" dirty="0">
                <a:solidFill>
                  <a:srgbClr val="000066"/>
                </a:solidFill>
                <a:latin typeface="+mn-lt"/>
                <a:ea typeface="Tahoma" panose="020B0604030504040204" pitchFamily="34" charset="0"/>
                <a:cs typeface="Tahoma" panose="020B0604030504040204" pitchFamily="34" charset="0"/>
              </a:rPr>
              <a:t>Group; </a:t>
            </a:r>
            <a:r>
              <a:rPr lang="en-US" altLang="ja-JP" sz="2000" dirty="0">
                <a:solidFill>
                  <a:srgbClr val="000066"/>
                </a:solidFill>
                <a:latin typeface="+mn-lt"/>
                <a:ea typeface="Tahoma" panose="020B0604030504040204" pitchFamily="34" charset="0"/>
                <a:cs typeface="Tahoma" panose="020B0604030504040204" pitchFamily="34" charset="0"/>
              </a:rPr>
              <a:t>self-assessment support and TG coordination</a:t>
            </a:r>
          </a:p>
          <a:p>
            <a:pPr marL="342900">
              <a:lnSpc>
                <a:spcPts val="2400"/>
              </a:lnSpc>
              <a:spcAft>
                <a:spcPts val="600"/>
              </a:spcAft>
              <a:buClr>
                <a:srgbClr val="000066"/>
              </a:buClr>
              <a:buSzPct val="75000"/>
            </a:pPr>
            <a:r>
              <a:rPr lang="en-US" altLang="ja-JP" sz="2400" dirty="0" smtClean="0">
                <a:solidFill>
                  <a:srgbClr val="000066"/>
                </a:solidFill>
                <a:latin typeface="+mn-lt"/>
                <a:ea typeface="Tahoma" panose="020B0604030504040204" pitchFamily="34" charset="0"/>
                <a:cs typeface="Tahoma" panose="020B0604030504040204" pitchFamily="34" charset="0"/>
              </a:rPr>
              <a:t>  9 Topical Groups; </a:t>
            </a:r>
            <a:r>
              <a:rPr lang="en-US" altLang="ja-JP" sz="2000" dirty="0" smtClean="0">
                <a:solidFill>
                  <a:srgbClr val="000066"/>
                </a:solidFill>
                <a:latin typeface="+mn-lt"/>
                <a:ea typeface="Tahoma" panose="020B0604030504040204" pitchFamily="34" charset="0"/>
                <a:cs typeface="Tahoma" panose="020B0604030504040204" pitchFamily="34" charset="0"/>
              </a:rPr>
              <a:t>implementation on </a:t>
            </a:r>
            <a:r>
              <a:rPr lang="en-US" altLang="ja-JP" sz="2000" dirty="0">
                <a:solidFill>
                  <a:srgbClr val="000066"/>
                </a:solidFill>
                <a:latin typeface="+mn-lt"/>
                <a:ea typeface="Tahoma" panose="020B0604030504040204" pitchFamily="34" charset="0"/>
                <a:cs typeface="Tahoma" panose="020B0604030504040204" pitchFamily="34" charset="0"/>
              </a:rPr>
              <a:t>specific </a:t>
            </a:r>
            <a:r>
              <a:rPr lang="en-US" altLang="ja-JP" sz="2000" dirty="0" smtClean="0">
                <a:solidFill>
                  <a:srgbClr val="000066"/>
                </a:solidFill>
                <a:latin typeface="+mn-lt"/>
                <a:ea typeface="Tahoma" panose="020B0604030504040204" pitchFamily="34" charset="0"/>
                <a:cs typeface="Tahoma" panose="020B0604030504040204" pitchFamily="34" charset="0"/>
              </a:rPr>
              <a:t>topical areas</a:t>
            </a:r>
            <a:endParaRPr lang="en-US" altLang="ja-JP" sz="2000" dirty="0">
              <a:solidFill>
                <a:srgbClr val="000066"/>
              </a:solidFill>
              <a:latin typeface="+mn-lt"/>
              <a:ea typeface="Tahoma" panose="020B0604030504040204" pitchFamily="34" charset="0"/>
              <a:cs typeface="Tahoma" panose="020B0604030504040204" pitchFamily="34" charset="0"/>
            </a:endParaRPr>
          </a:p>
          <a:p>
            <a:pPr marL="342900">
              <a:lnSpc>
                <a:spcPts val="2400"/>
              </a:lnSpc>
              <a:spcAft>
                <a:spcPts val="600"/>
              </a:spcAft>
              <a:buClr>
                <a:srgbClr val="000066"/>
              </a:buClr>
              <a:buSzPct val="75000"/>
            </a:pPr>
            <a:r>
              <a:rPr lang="en-US" altLang="ja-JP" sz="2400" dirty="0" smtClean="0">
                <a:solidFill>
                  <a:srgbClr val="000066"/>
                </a:solidFill>
                <a:latin typeface="+mn-lt"/>
                <a:ea typeface="Tahoma" panose="020B0604030504040204" pitchFamily="34" charset="0"/>
                <a:cs typeface="Tahoma" panose="020B0604030504040204" pitchFamily="34" charset="0"/>
              </a:rPr>
              <a:t>  IT </a:t>
            </a:r>
            <a:r>
              <a:rPr lang="en-US" altLang="ja-JP" sz="2400" dirty="0">
                <a:solidFill>
                  <a:srgbClr val="000066"/>
                </a:solidFill>
                <a:latin typeface="+mn-lt"/>
                <a:ea typeface="Tahoma" panose="020B0604030504040204" pitchFamily="34" charset="0"/>
                <a:cs typeface="Tahoma" panose="020B0604030504040204" pitchFamily="34" charset="0"/>
              </a:rPr>
              <a:t>Support Group; </a:t>
            </a:r>
            <a:r>
              <a:rPr lang="en-US" altLang="ja-JP" sz="2000" dirty="0">
                <a:solidFill>
                  <a:srgbClr val="000066"/>
                </a:solidFill>
                <a:latin typeface="+mn-lt"/>
                <a:ea typeface="Tahoma" panose="020B0604030504040204" pitchFamily="34" charset="0"/>
                <a:cs typeface="Tahoma" panose="020B0604030504040204" pitchFamily="34" charset="0"/>
              </a:rPr>
              <a:t>support for development of platform and </a:t>
            </a:r>
            <a:r>
              <a:rPr lang="en-US" altLang="ja-JP" sz="2000" dirty="0" smtClean="0">
                <a:solidFill>
                  <a:srgbClr val="000066"/>
                </a:solidFill>
                <a:latin typeface="+mn-lt"/>
                <a:ea typeface="Tahoma" panose="020B0604030504040204" pitchFamily="34" charset="0"/>
                <a:cs typeface="Tahoma" panose="020B0604030504040204" pitchFamily="34" charset="0"/>
              </a:rPr>
              <a:t>module</a:t>
            </a:r>
            <a:endParaRPr lang="en-US" altLang="ja-JP" sz="2000" dirty="0">
              <a:solidFill>
                <a:srgbClr val="000066"/>
              </a:solidFill>
              <a:latin typeface="+mn-lt"/>
              <a:ea typeface="Tahoma" panose="020B0604030504040204" pitchFamily="34" charset="0"/>
              <a:cs typeface="Tahoma" panose="020B0604030504040204" pitchFamily="34" charset="0"/>
            </a:endParaRPr>
          </a:p>
          <a:p>
            <a:pPr marL="342900" indent="-342900">
              <a:lnSpc>
                <a:spcPts val="2400"/>
              </a:lnSpc>
              <a:spcAft>
                <a:spcPts val="600"/>
              </a:spcAft>
              <a:buClr>
                <a:srgbClr val="A50021"/>
              </a:buClr>
              <a:buSzPct val="75000"/>
              <a:buFont typeface="Wingdings" panose="05000000000000000000" pitchFamily="2" charset="2"/>
              <a:buChar char="n"/>
            </a:pPr>
            <a:r>
              <a:rPr lang="en-US" altLang="ja-JP" sz="2400" dirty="0">
                <a:solidFill>
                  <a:srgbClr val="000066"/>
                </a:solidFill>
                <a:latin typeface="+mn-lt"/>
                <a:ea typeface="Tahoma" panose="020B0604030504040204" pitchFamily="34" charset="0"/>
                <a:cs typeface="Tahoma" panose="020B0604030504040204" pitchFamily="34" charset="0"/>
              </a:rPr>
              <a:t> </a:t>
            </a:r>
            <a:r>
              <a:rPr lang="en-US" altLang="ja-JP" sz="2400" b="1" dirty="0" smtClean="0">
                <a:solidFill>
                  <a:srgbClr val="000066"/>
                </a:solidFill>
                <a:latin typeface="+mn-lt"/>
                <a:ea typeface="Tahoma" panose="020B0604030504040204" pitchFamily="34" charset="0"/>
                <a:cs typeface="Tahoma" panose="020B0604030504040204" pitchFamily="34" charset="0"/>
              </a:rPr>
              <a:t>Financial Support</a:t>
            </a:r>
            <a:r>
              <a:rPr lang="en-US" altLang="ja-JP" sz="2400" dirty="0" smtClean="0">
                <a:solidFill>
                  <a:srgbClr val="000066"/>
                </a:solidFill>
                <a:latin typeface="+mn-lt"/>
                <a:ea typeface="Tahoma" panose="020B0604030504040204" pitchFamily="34" charset="0"/>
                <a:cs typeface="Tahoma" panose="020B0604030504040204" pitchFamily="34" charset="0"/>
              </a:rPr>
              <a:t>:</a:t>
            </a:r>
            <a:endParaRPr lang="en-US" altLang="ja-JP" sz="2000" dirty="0">
              <a:solidFill>
                <a:srgbClr val="000066"/>
              </a:solidFill>
              <a:latin typeface="+mn-lt"/>
              <a:ea typeface="Tahoma" panose="020B0604030504040204" pitchFamily="34" charset="0"/>
              <a:cs typeface="Tahoma" panose="020B0604030504040204" pitchFamily="34" charset="0"/>
            </a:endParaRPr>
          </a:p>
          <a:p>
            <a:pPr>
              <a:lnSpc>
                <a:spcPts val="2400"/>
              </a:lnSpc>
              <a:spcAft>
                <a:spcPts val="600"/>
              </a:spcAft>
              <a:buClr>
                <a:srgbClr val="A50021"/>
              </a:buClr>
              <a:buSzPct val="75000"/>
            </a:pPr>
            <a:r>
              <a:rPr lang="en-US" altLang="ja-JP" sz="2400" dirty="0">
                <a:solidFill>
                  <a:srgbClr val="000066"/>
                </a:solidFill>
                <a:latin typeface="+mn-lt"/>
                <a:ea typeface="Tahoma" panose="020B0604030504040204" pitchFamily="34" charset="0"/>
                <a:cs typeface="Tahoma" panose="020B0604030504040204" pitchFamily="34" charset="0"/>
              </a:rPr>
              <a:t> </a:t>
            </a:r>
            <a:r>
              <a:rPr lang="en-US" altLang="ja-JP" sz="2400" dirty="0" smtClean="0">
                <a:solidFill>
                  <a:srgbClr val="000066"/>
                </a:solidFill>
                <a:latin typeface="+mn-lt"/>
                <a:ea typeface="Tahoma" panose="020B0604030504040204" pitchFamily="34" charset="0"/>
                <a:cs typeface="Tahoma" panose="020B0604030504040204" pitchFamily="34" charset="0"/>
              </a:rPr>
              <a:t>      1997- 2003; Japan*, USA*, Spain </a:t>
            </a:r>
            <a:r>
              <a:rPr lang="en-US" altLang="ja-JP" dirty="0" smtClean="0">
                <a:solidFill>
                  <a:srgbClr val="000066"/>
                </a:solidFill>
                <a:latin typeface="+mn-lt"/>
                <a:ea typeface="Tahoma" panose="020B0604030504040204" pitchFamily="34" charset="0"/>
                <a:cs typeface="Tahoma" panose="020B0604030504040204" pitchFamily="34" charset="0"/>
              </a:rPr>
              <a:t>(’97</a:t>
            </a:r>
            <a:r>
              <a:rPr lang="en-US" altLang="ja-JP" dirty="0" smtClean="0">
                <a:solidFill>
                  <a:srgbClr val="000066"/>
                </a:solidFill>
                <a:ea typeface="Tahoma" panose="020B0604030504040204" pitchFamily="34" charset="0"/>
                <a:cs typeface="Tahoma" panose="020B0604030504040204" pitchFamily="34" charset="0"/>
              </a:rPr>
              <a:t> </a:t>
            </a:r>
            <a:r>
              <a:rPr lang="en-US" altLang="ja-JP" dirty="0">
                <a:solidFill>
                  <a:srgbClr val="000066"/>
                </a:solidFill>
                <a:latin typeface="+mn-lt"/>
                <a:ea typeface="Tahoma" panose="020B0604030504040204" pitchFamily="34" charset="0"/>
                <a:cs typeface="Tahoma" panose="020B0604030504040204" pitchFamily="34" charset="0"/>
              </a:rPr>
              <a:t>to </a:t>
            </a:r>
            <a:r>
              <a:rPr lang="en-US" altLang="ja-JP" dirty="0" smtClean="0">
                <a:solidFill>
                  <a:srgbClr val="000066"/>
                </a:solidFill>
                <a:latin typeface="+mn-lt"/>
                <a:ea typeface="Tahoma" panose="020B0604030504040204" pitchFamily="34" charset="0"/>
                <a:cs typeface="Tahoma" panose="020B0604030504040204" pitchFamily="34" charset="0"/>
              </a:rPr>
              <a:t>’01)</a:t>
            </a:r>
            <a:endParaRPr lang="en-US" altLang="ja-JP" sz="2400" dirty="0" smtClean="0">
              <a:solidFill>
                <a:srgbClr val="000066"/>
              </a:solidFill>
              <a:latin typeface="+mn-lt"/>
              <a:ea typeface="Tahoma" panose="020B0604030504040204" pitchFamily="34" charset="0"/>
              <a:cs typeface="Tahoma" panose="020B0604030504040204" pitchFamily="34" charset="0"/>
            </a:endParaRPr>
          </a:p>
          <a:p>
            <a:pPr>
              <a:lnSpc>
                <a:spcPts val="2400"/>
              </a:lnSpc>
              <a:spcAft>
                <a:spcPts val="600"/>
              </a:spcAft>
              <a:buClr>
                <a:srgbClr val="A50021"/>
              </a:buClr>
              <a:buSzPct val="75000"/>
            </a:pPr>
            <a:r>
              <a:rPr lang="en-US" altLang="ja-JP" sz="2400" dirty="0">
                <a:solidFill>
                  <a:srgbClr val="000066"/>
                </a:solidFill>
                <a:latin typeface="+mn-lt"/>
                <a:ea typeface="Tahoma" panose="020B0604030504040204" pitchFamily="34" charset="0"/>
                <a:cs typeface="Tahoma" panose="020B0604030504040204" pitchFamily="34" charset="0"/>
              </a:rPr>
              <a:t> </a:t>
            </a:r>
            <a:r>
              <a:rPr lang="en-US" altLang="ja-JP" sz="2400" dirty="0" smtClean="0">
                <a:solidFill>
                  <a:srgbClr val="000066"/>
                </a:solidFill>
                <a:latin typeface="+mn-lt"/>
                <a:ea typeface="Tahoma" panose="020B0604030504040204" pitchFamily="34" charset="0"/>
                <a:cs typeface="Tahoma" panose="020B0604030504040204" pitchFamily="34" charset="0"/>
              </a:rPr>
              <a:t>      2004 -2013; Japan*, USA*, ROK</a:t>
            </a:r>
            <a:r>
              <a:rPr lang="en-US" altLang="ja-JP" dirty="0">
                <a:solidFill>
                  <a:srgbClr val="000066"/>
                </a:solidFill>
                <a:latin typeface="+mn-lt"/>
                <a:ea typeface="Tahoma" panose="020B0604030504040204" pitchFamily="34" charset="0"/>
                <a:cs typeface="Tahoma" panose="020B0604030504040204" pitchFamily="34" charset="0"/>
              </a:rPr>
              <a:t> </a:t>
            </a:r>
            <a:r>
              <a:rPr lang="en-US" altLang="ja-JP" dirty="0" smtClean="0">
                <a:solidFill>
                  <a:srgbClr val="000066"/>
                </a:solidFill>
                <a:latin typeface="+mn-lt"/>
                <a:ea typeface="Tahoma" panose="020B0604030504040204" pitchFamily="34" charset="0"/>
                <a:cs typeface="Tahoma" panose="020B0604030504040204" pitchFamily="34" charset="0"/>
              </a:rPr>
              <a:t>(from ’10 )</a:t>
            </a:r>
            <a:r>
              <a:rPr lang="en-US" altLang="ja-JP" sz="2400" dirty="0" smtClean="0">
                <a:solidFill>
                  <a:srgbClr val="000066"/>
                </a:solidFill>
                <a:latin typeface="+mn-lt"/>
                <a:ea typeface="Tahoma" panose="020B0604030504040204" pitchFamily="34" charset="0"/>
                <a:cs typeface="Tahoma" panose="020B0604030504040204" pitchFamily="34" charset="0"/>
              </a:rPr>
              <a:t>,</a:t>
            </a:r>
            <a:r>
              <a:rPr lang="en-US" altLang="ja-JP" dirty="0" smtClean="0">
                <a:solidFill>
                  <a:srgbClr val="000066"/>
                </a:solidFill>
                <a:latin typeface="+mn-lt"/>
                <a:ea typeface="Tahoma" panose="020B0604030504040204" pitchFamily="34" charset="0"/>
                <a:cs typeface="Tahoma" panose="020B0604030504040204" pitchFamily="34" charset="0"/>
              </a:rPr>
              <a:t> </a:t>
            </a:r>
            <a:r>
              <a:rPr lang="en-US" altLang="ja-JP" sz="2400" dirty="0" smtClean="0">
                <a:solidFill>
                  <a:srgbClr val="000066"/>
                </a:solidFill>
                <a:latin typeface="+mn-lt"/>
                <a:ea typeface="Tahoma" panose="020B0604030504040204" pitchFamily="34" charset="0"/>
                <a:cs typeface="Tahoma" panose="020B0604030504040204" pitchFamily="34" charset="0"/>
              </a:rPr>
              <a:t>EC </a:t>
            </a:r>
            <a:r>
              <a:rPr lang="en-US" altLang="ja-JP" dirty="0" smtClean="0">
                <a:solidFill>
                  <a:srgbClr val="000066"/>
                </a:solidFill>
                <a:latin typeface="+mn-lt"/>
                <a:ea typeface="Tahoma" panose="020B0604030504040204" pitchFamily="34" charset="0"/>
                <a:cs typeface="Tahoma" panose="020B0604030504040204" pitchFamily="34" charset="0"/>
              </a:rPr>
              <a:t>(from ’10)</a:t>
            </a:r>
            <a:r>
              <a:rPr lang="en-US" altLang="ja-JP" sz="2400" dirty="0" smtClean="0">
                <a:solidFill>
                  <a:srgbClr val="000066"/>
                </a:solidFill>
                <a:latin typeface="+mn-lt"/>
                <a:ea typeface="Tahoma" panose="020B0604030504040204" pitchFamily="34" charset="0"/>
                <a:cs typeface="Tahoma" panose="020B0604030504040204" pitchFamily="34" charset="0"/>
              </a:rPr>
              <a:t>, </a:t>
            </a:r>
            <a:r>
              <a:rPr lang="en-US" altLang="ja-JP" sz="2400" dirty="0">
                <a:solidFill>
                  <a:srgbClr val="000066"/>
                </a:solidFill>
                <a:latin typeface="+mn-lt"/>
                <a:ea typeface="Tahoma" panose="020B0604030504040204" pitchFamily="34" charset="0"/>
                <a:cs typeface="Tahoma" panose="020B0604030504040204" pitchFamily="34" charset="0"/>
              </a:rPr>
              <a:t>Australia </a:t>
            </a:r>
            <a:r>
              <a:rPr lang="en-US" altLang="ja-JP" dirty="0">
                <a:solidFill>
                  <a:srgbClr val="000066"/>
                </a:solidFill>
                <a:latin typeface="+mn-lt"/>
                <a:ea typeface="Tahoma" panose="020B0604030504040204" pitchFamily="34" charset="0"/>
                <a:cs typeface="Tahoma" panose="020B0604030504040204" pitchFamily="34" charset="0"/>
              </a:rPr>
              <a:t>(in </a:t>
            </a:r>
            <a:r>
              <a:rPr lang="en-US" altLang="ja-JP" dirty="0" smtClean="0">
                <a:solidFill>
                  <a:srgbClr val="000066"/>
                </a:solidFill>
                <a:latin typeface="+mn-lt"/>
                <a:ea typeface="Tahoma" panose="020B0604030504040204" pitchFamily="34" charset="0"/>
                <a:cs typeface="Tahoma" panose="020B0604030504040204" pitchFamily="34" charset="0"/>
              </a:rPr>
              <a:t>‘06)</a:t>
            </a:r>
          </a:p>
          <a:p>
            <a:pPr>
              <a:lnSpc>
                <a:spcPts val="1600"/>
              </a:lnSpc>
              <a:spcAft>
                <a:spcPts val="600"/>
              </a:spcAft>
              <a:buClr>
                <a:srgbClr val="A50021"/>
              </a:buClr>
              <a:buSzPct val="75000"/>
            </a:pPr>
            <a:r>
              <a:rPr lang="en-US" altLang="ja-JP" dirty="0" smtClean="0">
                <a:solidFill>
                  <a:srgbClr val="000066"/>
                </a:solidFill>
                <a:latin typeface="+mn-lt"/>
                <a:ea typeface="Tahoma" panose="020B0604030504040204" pitchFamily="34" charset="0"/>
                <a:cs typeface="Tahoma" panose="020B0604030504040204" pitchFamily="34" charset="0"/>
              </a:rPr>
              <a:t>                                                                                                                  *every year uninterruptedly </a:t>
            </a:r>
            <a:endParaRPr lang="en-US" altLang="ja-JP" dirty="0">
              <a:solidFill>
                <a:srgbClr val="000066"/>
              </a:solidFill>
              <a:latin typeface="+mn-lt"/>
              <a:ea typeface="Tahoma" panose="020B0604030504040204" pitchFamily="34" charset="0"/>
              <a:cs typeface="Tahoma" panose="020B0604030504040204" pitchFamily="34" charset="0"/>
            </a:endParaRPr>
          </a:p>
          <a:p>
            <a:pPr>
              <a:lnSpc>
                <a:spcPts val="2400"/>
              </a:lnSpc>
              <a:spcAft>
                <a:spcPts val="600"/>
              </a:spcAft>
              <a:buClr>
                <a:srgbClr val="000066"/>
              </a:buClr>
              <a:buSzPct val="75000"/>
            </a:pPr>
            <a:r>
              <a:rPr lang="en-US" altLang="ja-JP" sz="2400" dirty="0" smtClean="0">
                <a:solidFill>
                  <a:srgbClr val="000066"/>
                </a:solidFill>
                <a:latin typeface="+mn-lt"/>
                <a:ea typeface="Tahoma" panose="020B0604030504040204" pitchFamily="34" charset="0"/>
                <a:cs typeface="Tahoma" panose="020B0604030504040204" pitchFamily="34" charset="0"/>
              </a:rPr>
              <a:t>         </a:t>
            </a:r>
          </a:p>
          <a:p>
            <a:pPr marL="342900" indent="-342900">
              <a:lnSpc>
                <a:spcPts val="2200"/>
              </a:lnSpc>
              <a:spcAft>
                <a:spcPts val="600"/>
              </a:spcAft>
              <a:buClr>
                <a:srgbClr val="000066"/>
              </a:buClr>
              <a:buSzPct val="75000"/>
              <a:buFont typeface="Wingdings" panose="05000000000000000000" pitchFamily="2" charset="2"/>
              <a:buChar char="n"/>
            </a:pPr>
            <a:endParaRPr lang="en-US" altLang="ja-JP" sz="2400" dirty="0" smtClean="0">
              <a:solidFill>
                <a:srgbClr val="000066"/>
              </a:solidFill>
              <a:latin typeface="+mn-lt"/>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5945798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34"/>
          <p:cNvSpPr txBox="1">
            <a:spLocks noChangeArrowheads="1"/>
          </p:cNvSpPr>
          <p:nvPr/>
        </p:nvSpPr>
        <p:spPr bwMode="auto">
          <a:xfrm>
            <a:off x="0" y="548680"/>
            <a:ext cx="9144000" cy="576064"/>
          </a:xfrm>
          <a:prstGeom prst="rect">
            <a:avLst/>
          </a:prstGeom>
          <a:gradFill rotWithShape="1">
            <a:gsLst>
              <a:gs pos="0">
                <a:srgbClr val="009900"/>
              </a:gs>
              <a:gs pos="50000">
                <a:schemeClr val="bg1"/>
              </a:gs>
              <a:gs pos="100000">
                <a:srgbClr val="009900"/>
              </a:gs>
            </a:gsLst>
            <a:lin ang="5400000" scaled="1"/>
          </a:gradFill>
          <a:ln w="9525">
            <a:noFill/>
            <a:miter lim="800000"/>
            <a:headEnd/>
            <a:tailEnd/>
          </a:ln>
          <a:effectLst/>
        </p:spPr>
        <p:txBody>
          <a:bodyPr anchor="ctr"/>
          <a:lstStyle>
            <a:lvl1pPr eaLnBrk="0" hangingPunct="0">
              <a:defRPr kumimoji="1">
                <a:solidFill>
                  <a:schemeClr val="tx1"/>
                </a:solidFill>
                <a:latin typeface="Arial" charset="0"/>
                <a:ea typeface="MS PGothic" pitchFamily="34" charset="-128"/>
              </a:defRPr>
            </a:lvl1pPr>
            <a:lvl2pPr marL="742950" indent="-285750" eaLnBrk="0" hangingPunct="0">
              <a:defRPr kumimoji="1">
                <a:solidFill>
                  <a:schemeClr val="tx1"/>
                </a:solidFill>
                <a:latin typeface="Arial" charset="0"/>
                <a:ea typeface="MS PGothic" pitchFamily="34" charset="-128"/>
              </a:defRPr>
            </a:lvl2pPr>
            <a:lvl3pPr marL="1143000" indent="-228600" eaLnBrk="0" hangingPunct="0">
              <a:defRPr kumimoji="1">
                <a:solidFill>
                  <a:schemeClr val="tx1"/>
                </a:solidFill>
                <a:latin typeface="Arial" charset="0"/>
                <a:ea typeface="MS PGothic" pitchFamily="34" charset="-128"/>
              </a:defRPr>
            </a:lvl3pPr>
            <a:lvl4pPr marL="1600200" indent="-228600" eaLnBrk="0" hangingPunct="0">
              <a:defRPr kumimoji="1">
                <a:solidFill>
                  <a:schemeClr val="tx1"/>
                </a:solidFill>
                <a:latin typeface="Arial" charset="0"/>
                <a:ea typeface="MS PGothic" pitchFamily="34" charset="-128"/>
              </a:defRPr>
            </a:lvl4pPr>
            <a:lvl5pPr marL="2057400" indent="-228600" eaLnBrk="0" hangingPunct="0">
              <a:defRPr kumimoji="1">
                <a:solidFill>
                  <a:schemeClr val="tx1"/>
                </a:solidFill>
                <a:latin typeface="Arial" charset="0"/>
                <a:ea typeface="MS PGothic" pitchFamily="34" charset="-128"/>
              </a:defRPr>
            </a:lvl5pPr>
            <a:lvl6pPr marL="2514600" indent="-228600" eaLnBrk="0" fontAlgn="base" hangingPunct="0">
              <a:spcBef>
                <a:spcPct val="0"/>
              </a:spcBef>
              <a:spcAft>
                <a:spcPct val="0"/>
              </a:spcAft>
              <a:defRPr kumimoji="1">
                <a:solidFill>
                  <a:schemeClr val="tx1"/>
                </a:solidFill>
                <a:latin typeface="Arial" charset="0"/>
                <a:ea typeface="MS PGothic" pitchFamily="34" charset="-128"/>
              </a:defRPr>
            </a:lvl6pPr>
            <a:lvl7pPr marL="2971800" indent="-228600" eaLnBrk="0" fontAlgn="base" hangingPunct="0">
              <a:spcBef>
                <a:spcPct val="0"/>
              </a:spcBef>
              <a:spcAft>
                <a:spcPct val="0"/>
              </a:spcAft>
              <a:defRPr kumimoji="1">
                <a:solidFill>
                  <a:schemeClr val="tx1"/>
                </a:solidFill>
                <a:latin typeface="Arial" charset="0"/>
                <a:ea typeface="MS PGothic" pitchFamily="34" charset="-128"/>
              </a:defRPr>
            </a:lvl7pPr>
            <a:lvl8pPr marL="3429000" indent="-228600" eaLnBrk="0" fontAlgn="base" hangingPunct="0">
              <a:spcBef>
                <a:spcPct val="0"/>
              </a:spcBef>
              <a:spcAft>
                <a:spcPct val="0"/>
              </a:spcAft>
              <a:defRPr kumimoji="1">
                <a:solidFill>
                  <a:schemeClr val="tx1"/>
                </a:solidFill>
                <a:latin typeface="Arial" charset="0"/>
                <a:ea typeface="MS PGothic" pitchFamily="34" charset="-128"/>
              </a:defRPr>
            </a:lvl8pPr>
            <a:lvl9pPr marL="3886200" indent="-228600" eaLnBrk="0" fontAlgn="base" hangingPunct="0">
              <a:spcBef>
                <a:spcPct val="0"/>
              </a:spcBef>
              <a:spcAft>
                <a:spcPct val="0"/>
              </a:spcAft>
              <a:defRPr kumimoji="1">
                <a:solidFill>
                  <a:schemeClr val="tx1"/>
                </a:solidFill>
                <a:latin typeface="Arial" charset="0"/>
                <a:ea typeface="MS PGothic" pitchFamily="34" charset="-128"/>
              </a:defRPr>
            </a:lvl9pPr>
          </a:lstStyle>
          <a:p>
            <a:pPr algn="ctr" eaLnBrk="1" fontAlgn="ctr" hangingPunct="1">
              <a:spcBef>
                <a:spcPts val="1200"/>
              </a:spcBef>
              <a:buClr>
                <a:srgbClr val="C00000"/>
              </a:buClr>
            </a:pPr>
            <a:r>
              <a:rPr lang="en-US" altLang="ja-JP" sz="4000" b="1" dirty="0" smtClean="0">
                <a:solidFill>
                  <a:srgbClr val="002060"/>
                </a:solidFill>
                <a:latin typeface="+mj-lt"/>
                <a:ea typeface="Tahoma" panose="020B0604030504040204" pitchFamily="34" charset="0"/>
                <a:cs typeface="Arial" panose="020B0604020202020204" pitchFamily="34" charset="0"/>
              </a:rPr>
              <a:t>Topical Group Formation</a:t>
            </a:r>
            <a:endParaRPr lang="en-US" altLang="ja-JP" sz="4000" b="1" dirty="0">
              <a:solidFill>
                <a:srgbClr val="002060"/>
              </a:solidFill>
              <a:latin typeface="+mj-lt"/>
              <a:ea typeface="Tahoma" panose="020B0604030504040204" pitchFamily="34" charset="0"/>
              <a:cs typeface="Arial" panose="020B0604020202020204" pitchFamily="34" charset="0"/>
            </a:endParaRPr>
          </a:p>
        </p:txBody>
      </p:sp>
      <p:pic>
        <p:nvPicPr>
          <p:cNvPr id="13" name="Picture 2"/>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44625"/>
            <a:ext cx="2016224" cy="477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9738"/>
            <a:ext cx="2178526" cy="512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4"/>
          <p:cNvSpPr txBox="1">
            <a:spLocks/>
          </p:cNvSpPr>
          <p:nvPr/>
        </p:nvSpPr>
        <p:spPr bwMode="auto">
          <a:xfrm>
            <a:off x="7018338" y="6534150"/>
            <a:ext cx="21336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r" eaLnBrk="1" hangingPunct="1"/>
            <a:fld id="{FC7CEABE-D796-4A1E-BD4C-4084F05D2F15}" type="slidenum">
              <a:rPr kumimoji="0" lang="en-US" altLang="ja-JP" sz="1400" smtClean="0">
                <a:solidFill>
                  <a:srgbClr val="000000"/>
                </a:solidFill>
              </a:rPr>
              <a:pPr algn="r" eaLnBrk="1" hangingPunct="1"/>
              <a:t>5</a:t>
            </a:fld>
            <a:endParaRPr kumimoji="0" lang="en-US" altLang="ja-JP" sz="1400" dirty="0">
              <a:solidFill>
                <a:srgbClr val="000000"/>
              </a:solidFill>
            </a:endParaRPr>
          </a:p>
        </p:txBody>
      </p:sp>
      <p:sp>
        <p:nvSpPr>
          <p:cNvPr id="9" name="Rectangle 73"/>
          <p:cNvSpPr>
            <a:spLocks noChangeArrowheads="1"/>
          </p:cNvSpPr>
          <p:nvPr/>
        </p:nvSpPr>
        <p:spPr bwMode="auto">
          <a:xfrm>
            <a:off x="438970" y="1484784"/>
            <a:ext cx="8453510" cy="51392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pPr marL="342900" indent="-342900">
              <a:lnSpc>
                <a:spcPts val="2200"/>
              </a:lnSpc>
              <a:spcAft>
                <a:spcPts val="600"/>
              </a:spcAft>
              <a:buClr>
                <a:srgbClr val="000066"/>
              </a:buClr>
              <a:buSzPct val="75000"/>
              <a:buFont typeface="Wingdings" panose="05000000000000000000" pitchFamily="2" charset="2"/>
              <a:buChar char="l"/>
            </a:pPr>
            <a:r>
              <a:rPr lang="en-US" altLang="ja-JP" sz="2400" b="1" dirty="0">
                <a:solidFill>
                  <a:srgbClr val="000066"/>
                </a:solidFill>
                <a:latin typeface="+mj-lt"/>
                <a:ea typeface="Tahoma" panose="020B0604030504040204" pitchFamily="34" charset="0"/>
                <a:cs typeface="Tahoma" panose="020B0604030504040204" pitchFamily="34" charset="0"/>
              </a:rPr>
              <a:t>Education &amp; Training                                      </a:t>
            </a:r>
          </a:p>
          <a:p>
            <a:pPr marL="342900" indent="-342900">
              <a:lnSpc>
                <a:spcPts val="2200"/>
              </a:lnSpc>
              <a:spcAft>
                <a:spcPts val="600"/>
              </a:spcAft>
              <a:buClr>
                <a:srgbClr val="000066"/>
              </a:buClr>
              <a:buSzPct val="75000"/>
              <a:buFont typeface="Wingdings" panose="05000000000000000000" pitchFamily="2" charset="2"/>
              <a:buChar char="l"/>
            </a:pPr>
            <a:r>
              <a:rPr lang="en-US" altLang="ja-JP" sz="2400" b="1" dirty="0">
                <a:solidFill>
                  <a:srgbClr val="000066"/>
                </a:solidFill>
                <a:latin typeface="+mj-lt"/>
                <a:ea typeface="Tahoma" panose="020B0604030504040204" pitchFamily="34" charset="0"/>
                <a:cs typeface="Tahoma" panose="020B0604030504040204" pitchFamily="34" charset="0"/>
              </a:rPr>
              <a:t>Safety </a:t>
            </a:r>
            <a:r>
              <a:rPr lang="en-US" altLang="ja-JP" sz="2400" b="1" dirty="0" smtClean="0">
                <a:solidFill>
                  <a:srgbClr val="000066"/>
                </a:solidFill>
                <a:latin typeface="+mj-lt"/>
                <a:ea typeface="Tahoma" panose="020B0604030504040204" pitchFamily="34" charset="0"/>
                <a:cs typeface="Tahoma" panose="020B0604030504040204" pitchFamily="34" charset="0"/>
              </a:rPr>
              <a:t>Assessment </a:t>
            </a:r>
            <a:r>
              <a:rPr lang="en-US" altLang="ja-JP" sz="2400" dirty="0" smtClean="0">
                <a:solidFill>
                  <a:srgbClr val="3366FF"/>
                </a:solidFill>
                <a:latin typeface="+mj-lt"/>
                <a:ea typeface="Tahoma" panose="020B0604030504040204" pitchFamily="34" charset="0"/>
                <a:cs typeface="Tahoma" panose="020B0604030504040204" pitchFamily="34" charset="0"/>
              </a:rPr>
              <a:t>(to merge both Safety Analysis and </a:t>
            </a:r>
          </a:p>
          <a:p>
            <a:pPr>
              <a:lnSpc>
                <a:spcPts val="2200"/>
              </a:lnSpc>
              <a:spcAft>
                <a:spcPts val="600"/>
              </a:spcAft>
              <a:buClr>
                <a:srgbClr val="000066"/>
              </a:buClr>
              <a:buSzPct val="75000"/>
            </a:pPr>
            <a:r>
              <a:rPr lang="en-US" altLang="ja-JP" sz="2400" dirty="0">
                <a:solidFill>
                  <a:srgbClr val="3366FF"/>
                </a:solidFill>
                <a:latin typeface="+mj-lt"/>
                <a:ea typeface="Tahoma" panose="020B0604030504040204" pitchFamily="34" charset="0"/>
                <a:cs typeface="Tahoma" panose="020B0604030504040204" pitchFamily="34" charset="0"/>
              </a:rPr>
              <a:t> </a:t>
            </a:r>
            <a:r>
              <a:rPr lang="en-US" altLang="ja-JP" sz="2400" dirty="0" smtClean="0">
                <a:solidFill>
                  <a:srgbClr val="3366FF"/>
                </a:solidFill>
                <a:latin typeface="+mj-lt"/>
                <a:ea typeface="Tahoma" panose="020B0604030504040204" pitchFamily="34" charset="0"/>
                <a:cs typeface="Tahoma" panose="020B0604030504040204" pitchFamily="34" charset="0"/>
              </a:rPr>
              <a:t>      Operational </a:t>
            </a:r>
            <a:r>
              <a:rPr lang="en-US" altLang="ja-JP" sz="2400" dirty="0">
                <a:solidFill>
                  <a:srgbClr val="3366FF"/>
                </a:solidFill>
                <a:latin typeface="+mj-lt"/>
                <a:ea typeface="Tahoma" panose="020B0604030504040204" pitchFamily="34" charset="0"/>
                <a:cs typeface="Tahoma" panose="020B0604030504040204" pitchFamily="34" charset="0"/>
              </a:rPr>
              <a:t>Safety of </a:t>
            </a:r>
            <a:r>
              <a:rPr lang="en-US" altLang="ja-JP" sz="2400" dirty="0" smtClean="0">
                <a:solidFill>
                  <a:srgbClr val="3366FF"/>
                </a:solidFill>
                <a:latin typeface="+mj-lt"/>
                <a:ea typeface="Tahoma" panose="020B0604030504040204" pitchFamily="34" charset="0"/>
                <a:cs typeface="Tahoma" panose="020B0604030504040204" pitchFamily="34" charset="0"/>
              </a:rPr>
              <a:t>NPP in 2016)</a:t>
            </a:r>
            <a:endParaRPr lang="en-US" altLang="ja-JP" sz="2400" dirty="0">
              <a:solidFill>
                <a:srgbClr val="3366FF"/>
              </a:solidFill>
              <a:latin typeface="+mj-lt"/>
              <a:ea typeface="Tahoma" panose="020B0604030504040204" pitchFamily="34" charset="0"/>
              <a:cs typeface="Tahoma" panose="020B0604030504040204" pitchFamily="34" charset="0"/>
            </a:endParaRPr>
          </a:p>
          <a:p>
            <a:pPr marL="342900" indent="-342900">
              <a:lnSpc>
                <a:spcPts val="2200"/>
              </a:lnSpc>
              <a:spcAft>
                <a:spcPts val="600"/>
              </a:spcAft>
              <a:buClr>
                <a:srgbClr val="000066"/>
              </a:buClr>
              <a:buSzPct val="75000"/>
              <a:buFont typeface="Wingdings" panose="05000000000000000000" pitchFamily="2" charset="2"/>
              <a:buChar char="l"/>
            </a:pPr>
            <a:r>
              <a:rPr lang="en-US" altLang="ja-JP" sz="2400" b="1" dirty="0">
                <a:solidFill>
                  <a:srgbClr val="000066"/>
                </a:solidFill>
                <a:latin typeface="+mj-lt"/>
                <a:ea typeface="Tahoma" panose="020B0604030504040204" pitchFamily="34" charset="0"/>
                <a:cs typeface="Tahoma" panose="020B0604030504040204" pitchFamily="34" charset="0"/>
              </a:rPr>
              <a:t>Emergency Preparedness &amp; Response       </a:t>
            </a:r>
          </a:p>
          <a:p>
            <a:pPr marL="342900" indent="-342900">
              <a:lnSpc>
                <a:spcPts val="2200"/>
              </a:lnSpc>
              <a:spcAft>
                <a:spcPts val="600"/>
              </a:spcAft>
              <a:buClr>
                <a:srgbClr val="000066"/>
              </a:buClr>
              <a:buSzPct val="75000"/>
              <a:buFont typeface="Wingdings" panose="05000000000000000000" pitchFamily="2" charset="2"/>
              <a:buChar char="l"/>
            </a:pPr>
            <a:r>
              <a:rPr lang="en-US" altLang="ja-JP" sz="2400" b="1" dirty="0">
                <a:solidFill>
                  <a:srgbClr val="000066"/>
                </a:solidFill>
                <a:latin typeface="+mj-lt"/>
                <a:ea typeface="Tahoma" panose="020B0604030504040204" pitchFamily="34" charset="0"/>
                <a:cs typeface="Tahoma" panose="020B0604030504040204" pitchFamily="34" charset="0"/>
              </a:rPr>
              <a:t>Radioactive Waste Management                  </a:t>
            </a:r>
          </a:p>
          <a:p>
            <a:pPr marL="342900" indent="-342900">
              <a:lnSpc>
                <a:spcPts val="2200"/>
              </a:lnSpc>
              <a:spcAft>
                <a:spcPts val="600"/>
              </a:spcAft>
              <a:buClr>
                <a:srgbClr val="000066"/>
              </a:buClr>
              <a:buSzPct val="75000"/>
              <a:buFont typeface="Wingdings" panose="05000000000000000000" pitchFamily="2" charset="2"/>
              <a:buChar char="l"/>
            </a:pPr>
            <a:r>
              <a:rPr lang="en-US" altLang="ja-JP" sz="2400" b="1" dirty="0">
                <a:solidFill>
                  <a:srgbClr val="000066"/>
                </a:solidFill>
                <a:latin typeface="+mj-lt"/>
                <a:ea typeface="Tahoma" panose="020B0604030504040204" pitchFamily="34" charset="0"/>
                <a:cs typeface="Tahoma" panose="020B0604030504040204" pitchFamily="34" charset="0"/>
              </a:rPr>
              <a:t>Safety Management of Research Reactor   </a:t>
            </a:r>
          </a:p>
          <a:p>
            <a:pPr marL="342900" indent="-342900">
              <a:lnSpc>
                <a:spcPts val="2200"/>
              </a:lnSpc>
              <a:spcAft>
                <a:spcPts val="600"/>
              </a:spcAft>
              <a:buClr>
                <a:srgbClr val="000066"/>
              </a:buClr>
              <a:buSzPct val="75000"/>
              <a:buFont typeface="Wingdings" panose="05000000000000000000" pitchFamily="2" charset="2"/>
              <a:buChar char="l"/>
            </a:pPr>
            <a:r>
              <a:rPr lang="en-US" altLang="ja-JP" sz="2400" b="1" dirty="0">
                <a:solidFill>
                  <a:srgbClr val="000066"/>
                </a:solidFill>
                <a:latin typeface="+mj-lt"/>
                <a:ea typeface="Tahoma" panose="020B0604030504040204" pitchFamily="34" charset="0"/>
                <a:cs typeface="Tahoma" panose="020B0604030504040204" pitchFamily="34" charset="0"/>
              </a:rPr>
              <a:t>Siting                                                                  </a:t>
            </a:r>
          </a:p>
          <a:p>
            <a:pPr marL="342900" indent="-342900">
              <a:lnSpc>
                <a:spcPts val="2200"/>
              </a:lnSpc>
              <a:spcAft>
                <a:spcPts val="600"/>
              </a:spcAft>
              <a:buClr>
                <a:srgbClr val="000066"/>
              </a:buClr>
              <a:buSzPct val="75000"/>
              <a:buFont typeface="Wingdings" panose="05000000000000000000" pitchFamily="2" charset="2"/>
              <a:buChar char="l"/>
            </a:pPr>
            <a:r>
              <a:rPr lang="en-US" altLang="ja-JP" sz="2400" b="1" dirty="0">
                <a:solidFill>
                  <a:srgbClr val="000066"/>
                </a:solidFill>
                <a:latin typeface="+mj-lt"/>
                <a:ea typeface="Tahoma" panose="020B0604030504040204" pitchFamily="34" charset="0"/>
                <a:cs typeface="Tahoma" panose="020B0604030504040204" pitchFamily="34" charset="0"/>
              </a:rPr>
              <a:t>Communication</a:t>
            </a:r>
            <a:r>
              <a:rPr lang="en-US" altLang="ja-JP" sz="2400" dirty="0" smtClean="0">
                <a:solidFill>
                  <a:srgbClr val="000066"/>
                </a:solidFill>
                <a:latin typeface="+mj-lt"/>
                <a:ea typeface="Tahoma" panose="020B0604030504040204" pitchFamily="34" charset="0"/>
                <a:cs typeface="Tahoma" panose="020B0604030504040204" pitchFamily="34" charset="0"/>
              </a:rPr>
              <a:t>                                               </a:t>
            </a:r>
          </a:p>
          <a:p>
            <a:pPr marL="342900" indent="-342900">
              <a:lnSpc>
                <a:spcPts val="2200"/>
              </a:lnSpc>
              <a:spcAft>
                <a:spcPts val="600"/>
              </a:spcAft>
              <a:buClr>
                <a:srgbClr val="000066"/>
              </a:buClr>
              <a:buSzPct val="75000"/>
              <a:buFont typeface="Wingdings" panose="05000000000000000000" pitchFamily="2" charset="2"/>
              <a:buChar char="l"/>
            </a:pPr>
            <a:r>
              <a:rPr lang="en-US" altLang="ja-JP" sz="2400" b="1" dirty="0">
                <a:solidFill>
                  <a:srgbClr val="000066"/>
                </a:solidFill>
                <a:latin typeface="+mj-lt"/>
                <a:ea typeface="Tahoma" panose="020B0604030504040204" pitchFamily="34" charset="0"/>
                <a:cs typeface="Tahoma" panose="020B0604030504040204" pitchFamily="34" charset="0"/>
              </a:rPr>
              <a:t>Regulatory Infrastructure </a:t>
            </a:r>
            <a:r>
              <a:rPr lang="en-US" altLang="ja-JP" sz="2400" dirty="0">
                <a:solidFill>
                  <a:srgbClr val="3366FF"/>
                </a:solidFill>
                <a:latin typeface="+mj-lt"/>
                <a:ea typeface="Tahoma" panose="020B0604030504040204" pitchFamily="34" charset="0"/>
                <a:cs typeface="Tahoma" panose="020B0604030504040204" pitchFamily="34" charset="0"/>
              </a:rPr>
              <a:t>(to </a:t>
            </a:r>
            <a:r>
              <a:rPr lang="en-US" altLang="ja-JP" sz="2400" dirty="0" smtClean="0">
                <a:solidFill>
                  <a:srgbClr val="3366FF"/>
                </a:solidFill>
                <a:latin typeface="+mj-lt"/>
                <a:ea typeface="Tahoma" panose="020B0604030504040204" pitchFamily="34" charset="0"/>
                <a:cs typeface="Tahoma" panose="020B0604030504040204" pitchFamily="34" charset="0"/>
              </a:rPr>
              <a:t>merge </a:t>
            </a:r>
            <a:r>
              <a:rPr lang="en-US" altLang="ja-JP" sz="2400" dirty="0">
                <a:solidFill>
                  <a:srgbClr val="3366FF"/>
                </a:solidFill>
                <a:latin typeface="+mj-lt"/>
                <a:ea typeface="Tahoma" panose="020B0604030504040204" pitchFamily="34" charset="0"/>
                <a:cs typeface="Tahoma" panose="020B0604030504040204" pitchFamily="34" charset="0"/>
              </a:rPr>
              <a:t>both Governmental &amp; </a:t>
            </a:r>
          </a:p>
          <a:p>
            <a:pPr>
              <a:lnSpc>
                <a:spcPts val="2200"/>
              </a:lnSpc>
              <a:spcAft>
                <a:spcPts val="600"/>
              </a:spcAft>
              <a:buClr>
                <a:srgbClr val="000066"/>
              </a:buClr>
              <a:buSzPct val="75000"/>
            </a:pPr>
            <a:r>
              <a:rPr lang="en-US" altLang="ja-JP" sz="2400" dirty="0">
                <a:solidFill>
                  <a:srgbClr val="3366FF"/>
                </a:solidFill>
                <a:latin typeface="+mj-lt"/>
                <a:ea typeface="Tahoma" panose="020B0604030504040204" pitchFamily="34" charset="0"/>
                <a:cs typeface="Tahoma" panose="020B0604030504040204" pitchFamily="34" charset="0"/>
              </a:rPr>
              <a:t>       Regulatory Infrastructure and Leadership &amp; Management for </a:t>
            </a:r>
          </a:p>
          <a:p>
            <a:pPr>
              <a:lnSpc>
                <a:spcPts val="2200"/>
              </a:lnSpc>
              <a:spcAft>
                <a:spcPts val="600"/>
              </a:spcAft>
              <a:buClr>
                <a:srgbClr val="000066"/>
              </a:buClr>
              <a:buSzPct val="75000"/>
            </a:pPr>
            <a:r>
              <a:rPr lang="en-US" altLang="ja-JP" sz="2400" dirty="0">
                <a:solidFill>
                  <a:srgbClr val="3366FF"/>
                </a:solidFill>
                <a:latin typeface="+mj-lt"/>
                <a:ea typeface="Tahoma" panose="020B0604030504040204" pitchFamily="34" charset="0"/>
                <a:cs typeface="Tahoma" panose="020B0604030504040204" pitchFamily="34" charset="0"/>
              </a:rPr>
              <a:t>       Safety in 2016) </a:t>
            </a:r>
          </a:p>
          <a:p>
            <a:pPr marL="342900" indent="-342900">
              <a:lnSpc>
                <a:spcPts val="2200"/>
              </a:lnSpc>
              <a:spcAft>
                <a:spcPts val="600"/>
              </a:spcAft>
              <a:buClr>
                <a:srgbClr val="000066"/>
              </a:buClr>
              <a:buSzPct val="75000"/>
              <a:buFont typeface="Wingdings" panose="05000000000000000000" pitchFamily="2" charset="2"/>
              <a:buChar char="l"/>
            </a:pPr>
            <a:r>
              <a:rPr lang="en-US" altLang="ja-JP" sz="2400" b="1" dirty="0" smtClean="0">
                <a:solidFill>
                  <a:srgbClr val="000066"/>
                </a:solidFill>
                <a:latin typeface="+mj-lt"/>
                <a:ea typeface="Tahoma" panose="020B0604030504040204" pitchFamily="34" charset="0"/>
                <a:cs typeface="Tahoma" panose="020B0604030504040204" pitchFamily="34" charset="0"/>
              </a:rPr>
              <a:t>Radiation &amp; Transport Safety</a:t>
            </a:r>
            <a:r>
              <a:rPr lang="en-US" altLang="ja-JP" sz="2400" dirty="0">
                <a:solidFill>
                  <a:srgbClr val="000066"/>
                </a:solidFill>
                <a:ea typeface="Tahoma" panose="020B0604030504040204" pitchFamily="34" charset="0"/>
                <a:cs typeface="Tahoma" panose="020B0604030504040204" pitchFamily="34" charset="0"/>
              </a:rPr>
              <a:t> </a:t>
            </a:r>
            <a:r>
              <a:rPr lang="en-US" altLang="ja-JP" sz="2400" dirty="0">
                <a:solidFill>
                  <a:srgbClr val="3366FF"/>
                </a:solidFill>
                <a:latin typeface="+mj-lt"/>
                <a:ea typeface="Tahoma" panose="020B0604030504040204" pitchFamily="34" charset="0"/>
                <a:cs typeface="Tahoma" panose="020B0604030504040204" pitchFamily="34" charset="0"/>
              </a:rPr>
              <a:t>(to be newly established </a:t>
            </a:r>
            <a:r>
              <a:rPr lang="en-US" altLang="ja-JP" sz="2400" dirty="0" smtClean="0">
                <a:solidFill>
                  <a:srgbClr val="3366FF"/>
                </a:solidFill>
                <a:latin typeface="+mj-lt"/>
                <a:ea typeface="Tahoma" panose="020B0604030504040204" pitchFamily="34" charset="0"/>
                <a:cs typeface="Tahoma" panose="020B0604030504040204" pitchFamily="34" charset="0"/>
              </a:rPr>
              <a:t>in the </a:t>
            </a:r>
          </a:p>
          <a:p>
            <a:pPr>
              <a:lnSpc>
                <a:spcPts val="2200"/>
              </a:lnSpc>
              <a:spcAft>
                <a:spcPts val="600"/>
              </a:spcAft>
              <a:buClr>
                <a:srgbClr val="000066"/>
              </a:buClr>
              <a:buSzPct val="75000"/>
            </a:pPr>
            <a:r>
              <a:rPr lang="en-US" altLang="ja-JP" sz="2400" dirty="0">
                <a:solidFill>
                  <a:srgbClr val="3366FF"/>
                </a:solidFill>
                <a:latin typeface="+mj-lt"/>
                <a:ea typeface="Tahoma" panose="020B0604030504040204" pitchFamily="34" charset="0"/>
                <a:cs typeface="Tahoma" panose="020B0604030504040204" pitchFamily="34" charset="0"/>
              </a:rPr>
              <a:t> </a:t>
            </a:r>
            <a:r>
              <a:rPr lang="en-US" altLang="ja-JP" sz="2400" dirty="0" smtClean="0">
                <a:solidFill>
                  <a:srgbClr val="3366FF"/>
                </a:solidFill>
                <a:latin typeface="+mj-lt"/>
                <a:ea typeface="Tahoma" panose="020B0604030504040204" pitchFamily="34" charset="0"/>
                <a:cs typeface="Tahoma" panose="020B0604030504040204" pitchFamily="34" charset="0"/>
              </a:rPr>
              <a:t>      future) </a:t>
            </a:r>
            <a:r>
              <a:rPr lang="en-US" altLang="ja-JP" sz="2400" dirty="0" smtClean="0">
                <a:solidFill>
                  <a:schemeClr val="tx2">
                    <a:lumMod val="60000"/>
                    <a:lumOff val="40000"/>
                  </a:schemeClr>
                </a:solidFill>
                <a:latin typeface="+mj-lt"/>
                <a:ea typeface="Tahoma" panose="020B0604030504040204" pitchFamily="34" charset="0"/>
                <a:cs typeface="Tahoma" panose="020B0604030504040204" pitchFamily="34" charset="0"/>
              </a:rPr>
              <a:t>                                                                               </a:t>
            </a:r>
            <a:endParaRPr lang="en-US" altLang="ja-JP" sz="2400" dirty="0">
              <a:solidFill>
                <a:schemeClr val="tx2">
                  <a:lumMod val="60000"/>
                  <a:lumOff val="40000"/>
                </a:schemeClr>
              </a:solidFill>
              <a:latin typeface="+mj-lt"/>
              <a:ea typeface="Tahoma" panose="020B0604030504040204" pitchFamily="34" charset="0"/>
              <a:cs typeface="Tahoma" panose="020B0604030504040204" pitchFamily="34" charset="0"/>
            </a:endParaRPr>
          </a:p>
          <a:p>
            <a:pPr>
              <a:lnSpc>
                <a:spcPts val="2200"/>
              </a:lnSpc>
              <a:spcAft>
                <a:spcPts val="600"/>
              </a:spcAft>
              <a:buClr>
                <a:srgbClr val="000066"/>
              </a:buClr>
              <a:buSzPct val="75000"/>
            </a:pPr>
            <a:r>
              <a:rPr lang="en-US" altLang="ja-JP" sz="2400" dirty="0" smtClean="0">
                <a:solidFill>
                  <a:srgbClr val="000066"/>
                </a:solidFill>
                <a:latin typeface="+mn-lt"/>
                <a:ea typeface="Tahoma" panose="020B0604030504040204" pitchFamily="34" charset="0"/>
                <a:cs typeface="Tahoma" panose="020B0604030504040204" pitchFamily="34" charset="0"/>
              </a:rPr>
              <a:t>         </a:t>
            </a:r>
          </a:p>
          <a:p>
            <a:pPr>
              <a:lnSpc>
                <a:spcPts val="2200"/>
              </a:lnSpc>
              <a:spcAft>
                <a:spcPts val="600"/>
              </a:spcAft>
              <a:buClr>
                <a:srgbClr val="000066"/>
              </a:buClr>
              <a:buSzPct val="75000"/>
            </a:pPr>
            <a:r>
              <a:rPr lang="en-US" altLang="ja-JP" sz="2400" dirty="0" smtClean="0">
                <a:solidFill>
                  <a:srgbClr val="000066"/>
                </a:solidFill>
                <a:latin typeface="+mn-lt"/>
                <a:ea typeface="Tahoma" panose="020B0604030504040204" pitchFamily="34" charset="0"/>
                <a:cs typeface="Tahoma" panose="020B0604030504040204" pitchFamily="34" charset="0"/>
              </a:rPr>
              <a:t>         </a:t>
            </a:r>
          </a:p>
          <a:p>
            <a:pPr marL="342900" indent="-342900">
              <a:lnSpc>
                <a:spcPts val="2200"/>
              </a:lnSpc>
              <a:spcAft>
                <a:spcPts val="600"/>
              </a:spcAft>
              <a:buClr>
                <a:srgbClr val="000066"/>
              </a:buClr>
              <a:buSzPct val="75000"/>
              <a:buFont typeface="Wingdings" panose="05000000000000000000" pitchFamily="2" charset="2"/>
              <a:buChar char="n"/>
            </a:pPr>
            <a:endParaRPr lang="en-US" altLang="ja-JP" sz="2400" dirty="0" smtClean="0">
              <a:solidFill>
                <a:srgbClr val="000066"/>
              </a:solidFill>
              <a:latin typeface="+mn-lt"/>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7577642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34"/>
          <p:cNvSpPr txBox="1">
            <a:spLocks noChangeArrowheads="1"/>
          </p:cNvSpPr>
          <p:nvPr/>
        </p:nvSpPr>
        <p:spPr bwMode="auto">
          <a:xfrm>
            <a:off x="0" y="548680"/>
            <a:ext cx="9144000" cy="576064"/>
          </a:xfrm>
          <a:prstGeom prst="rect">
            <a:avLst/>
          </a:prstGeom>
          <a:gradFill rotWithShape="1">
            <a:gsLst>
              <a:gs pos="0">
                <a:srgbClr val="009900"/>
              </a:gs>
              <a:gs pos="50000">
                <a:schemeClr val="bg1"/>
              </a:gs>
              <a:gs pos="100000">
                <a:srgbClr val="009900"/>
              </a:gs>
            </a:gsLst>
            <a:lin ang="5400000" scaled="1"/>
          </a:gradFill>
          <a:ln w="9525">
            <a:noFill/>
            <a:miter lim="800000"/>
            <a:headEnd/>
            <a:tailEnd/>
          </a:ln>
          <a:effectLst/>
        </p:spPr>
        <p:txBody>
          <a:bodyPr anchor="ctr"/>
          <a:lstStyle>
            <a:lvl1pPr eaLnBrk="0" hangingPunct="0">
              <a:defRPr kumimoji="1">
                <a:solidFill>
                  <a:schemeClr val="tx1"/>
                </a:solidFill>
                <a:latin typeface="Arial" charset="0"/>
                <a:ea typeface="MS PGothic" pitchFamily="34" charset="-128"/>
              </a:defRPr>
            </a:lvl1pPr>
            <a:lvl2pPr marL="742950" indent="-285750" eaLnBrk="0" hangingPunct="0">
              <a:defRPr kumimoji="1">
                <a:solidFill>
                  <a:schemeClr val="tx1"/>
                </a:solidFill>
                <a:latin typeface="Arial" charset="0"/>
                <a:ea typeface="MS PGothic" pitchFamily="34" charset="-128"/>
              </a:defRPr>
            </a:lvl2pPr>
            <a:lvl3pPr marL="1143000" indent="-228600" eaLnBrk="0" hangingPunct="0">
              <a:defRPr kumimoji="1">
                <a:solidFill>
                  <a:schemeClr val="tx1"/>
                </a:solidFill>
                <a:latin typeface="Arial" charset="0"/>
                <a:ea typeface="MS PGothic" pitchFamily="34" charset="-128"/>
              </a:defRPr>
            </a:lvl3pPr>
            <a:lvl4pPr marL="1600200" indent="-228600" eaLnBrk="0" hangingPunct="0">
              <a:defRPr kumimoji="1">
                <a:solidFill>
                  <a:schemeClr val="tx1"/>
                </a:solidFill>
                <a:latin typeface="Arial" charset="0"/>
                <a:ea typeface="MS PGothic" pitchFamily="34" charset="-128"/>
              </a:defRPr>
            </a:lvl4pPr>
            <a:lvl5pPr marL="2057400" indent="-228600" eaLnBrk="0" hangingPunct="0">
              <a:defRPr kumimoji="1">
                <a:solidFill>
                  <a:schemeClr val="tx1"/>
                </a:solidFill>
                <a:latin typeface="Arial" charset="0"/>
                <a:ea typeface="MS PGothic" pitchFamily="34" charset="-128"/>
              </a:defRPr>
            </a:lvl5pPr>
            <a:lvl6pPr marL="2514600" indent="-228600" eaLnBrk="0" fontAlgn="base" hangingPunct="0">
              <a:spcBef>
                <a:spcPct val="0"/>
              </a:spcBef>
              <a:spcAft>
                <a:spcPct val="0"/>
              </a:spcAft>
              <a:defRPr kumimoji="1">
                <a:solidFill>
                  <a:schemeClr val="tx1"/>
                </a:solidFill>
                <a:latin typeface="Arial" charset="0"/>
                <a:ea typeface="MS PGothic" pitchFamily="34" charset="-128"/>
              </a:defRPr>
            </a:lvl6pPr>
            <a:lvl7pPr marL="2971800" indent="-228600" eaLnBrk="0" fontAlgn="base" hangingPunct="0">
              <a:spcBef>
                <a:spcPct val="0"/>
              </a:spcBef>
              <a:spcAft>
                <a:spcPct val="0"/>
              </a:spcAft>
              <a:defRPr kumimoji="1">
                <a:solidFill>
                  <a:schemeClr val="tx1"/>
                </a:solidFill>
                <a:latin typeface="Arial" charset="0"/>
                <a:ea typeface="MS PGothic" pitchFamily="34" charset="-128"/>
              </a:defRPr>
            </a:lvl7pPr>
            <a:lvl8pPr marL="3429000" indent="-228600" eaLnBrk="0" fontAlgn="base" hangingPunct="0">
              <a:spcBef>
                <a:spcPct val="0"/>
              </a:spcBef>
              <a:spcAft>
                <a:spcPct val="0"/>
              </a:spcAft>
              <a:defRPr kumimoji="1">
                <a:solidFill>
                  <a:schemeClr val="tx1"/>
                </a:solidFill>
                <a:latin typeface="Arial" charset="0"/>
                <a:ea typeface="MS PGothic" pitchFamily="34" charset="-128"/>
              </a:defRPr>
            </a:lvl8pPr>
            <a:lvl9pPr marL="3886200" indent="-228600" eaLnBrk="0" fontAlgn="base" hangingPunct="0">
              <a:spcBef>
                <a:spcPct val="0"/>
              </a:spcBef>
              <a:spcAft>
                <a:spcPct val="0"/>
              </a:spcAft>
              <a:defRPr kumimoji="1">
                <a:solidFill>
                  <a:schemeClr val="tx1"/>
                </a:solidFill>
                <a:latin typeface="Arial" charset="0"/>
                <a:ea typeface="MS PGothic" pitchFamily="34" charset="-128"/>
              </a:defRPr>
            </a:lvl9pPr>
          </a:lstStyle>
          <a:p>
            <a:pPr algn="ctr" eaLnBrk="1" fontAlgn="ctr" hangingPunct="1">
              <a:spcBef>
                <a:spcPts val="1200"/>
              </a:spcBef>
              <a:buClr>
                <a:srgbClr val="C00000"/>
              </a:buClr>
            </a:pPr>
            <a:r>
              <a:rPr lang="en-US" altLang="ja-JP" sz="3200" b="1" dirty="0">
                <a:solidFill>
                  <a:srgbClr val="002060"/>
                </a:solidFill>
                <a:latin typeface="+mj-lt"/>
                <a:ea typeface="Tahoma" panose="020B0604030504040204" pitchFamily="34" charset="0"/>
                <a:cs typeface="Arial" panose="020B0604020202020204" pitchFamily="34" charset="0"/>
              </a:rPr>
              <a:t> </a:t>
            </a:r>
            <a:r>
              <a:rPr lang="en-US" altLang="ja-JP" sz="4000" b="1" dirty="0" smtClean="0">
                <a:solidFill>
                  <a:srgbClr val="002060"/>
                </a:solidFill>
                <a:latin typeface="+mj-lt"/>
                <a:ea typeface="Tahoma" panose="020B0604030504040204" pitchFamily="34" charset="0"/>
                <a:cs typeface="Arial" panose="020B0604020202020204" pitchFamily="34" charset="0"/>
              </a:rPr>
              <a:t>Activity Result </a:t>
            </a:r>
            <a:endParaRPr lang="en-US" altLang="ja-JP" sz="4000" b="1" dirty="0">
              <a:solidFill>
                <a:srgbClr val="002060"/>
              </a:solidFill>
              <a:latin typeface="+mj-lt"/>
              <a:ea typeface="Tahoma" panose="020B0604030504040204" pitchFamily="34" charset="0"/>
              <a:cs typeface="Arial" panose="020B0604020202020204" pitchFamily="34" charset="0"/>
            </a:endParaRPr>
          </a:p>
        </p:txBody>
      </p:sp>
      <p:pic>
        <p:nvPicPr>
          <p:cNvPr id="13" name="Picture 2"/>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44625"/>
            <a:ext cx="2016224" cy="477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9738"/>
            <a:ext cx="2178526" cy="512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4"/>
          <p:cNvSpPr txBox="1">
            <a:spLocks/>
          </p:cNvSpPr>
          <p:nvPr/>
        </p:nvSpPr>
        <p:spPr bwMode="auto">
          <a:xfrm>
            <a:off x="7018338" y="6534150"/>
            <a:ext cx="21336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r" eaLnBrk="1" hangingPunct="1"/>
            <a:fld id="{FC7CEABE-D796-4A1E-BD4C-4084F05D2F15}" type="slidenum">
              <a:rPr kumimoji="0" lang="en-US" altLang="ja-JP" sz="1400" smtClean="0">
                <a:solidFill>
                  <a:srgbClr val="000000"/>
                </a:solidFill>
              </a:rPr>
              <a:pPr algn="r" eaLnBrk="1" hangingPunct="1"/>
              <a:t>6</a:t>
            </a:fld>
            <a:endParaRPr kumimoji="0" lang="en-US" altLang="ja-JP" sz="1400" dirty="0">
              <a:solidFill>
                <a:srgbClr val="000000"/>
              </a:solidFill>
            </a:endParaRPr>
          </a:p>
        </p:txBody>
      </p:sp>
      <p:sp>
        <p:nvSpPr>
          <p:cNvPr id="9" name="Rectangle 73"/>
          <p:cNvSpPr>
            <a:spLocks noChangeArrowheads="1"/>
          </p:cNvSpPr>
          <p:nvPr/>
        </p:nvSpPr>
        <p:spPr bwMode="auto">
          <a:xfrm>
            <a:off x="179512" y="1694057"/>
            <a:ext cx="8856984" cy="4759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pPr marL="342900" indent="-342900">
              <a:lnSpc>
                <a:spcPts val="2200"/>
              </a:lnSpc>
              <a:spcAft>
                <a:spcPts val="600"/>
              </a:spcAft>
              <a:buClr>
                <a:srgbClr val="C00000"/>
              </a:buClr>
              <a:buSzPct val="75000"/>
              <a:buFont typeface="Wingdings" panose="05000000000000000000" pitchFamily="2" charset="2"/>
              <a:buChar char="n"/>
            </a:pPr>
            <a:r>
              <a:rPr lang="en-US" altLang="ja-JP" sz="2400" dirty="0" smtClean="0">
                <a:solidFill>
                  <a:srgbClr val="000066"/>
                </a:solidFill>
                <a:latin typeface="+mn-lt"/>
                <a:ea typeface="Tahoma" panose="020B0604030504040204" pitchFamily="34" charset="0"/>
                <a:cs typeface="Tahoma" panose="020B0604030504040204" pitchFamily="34" charset="0"/>
              </a:rPr>
              <a:t>Management  :   81*; Meeting</a:t>
            </a:r>
          </a:p>
          <a:p>
            <a:pPr>
              <a:lnSpc>
                <a:spcPts val="2200"/>
              </a:lnSpc>
              <a:spcAft>
                <a:spcPts val="600"/>
              </a:spcAft>
              <a:buClr>
                <a:srgbClr val="C00000"/>
              </a:buClr>
              <a:buSzPct val="75000"/>
            </a:pPr>
            <a:r>
              <a:rPr lang="en-US" altLang="ja-JP" sz="2400" dirty="0" smtClean="0">
                <a:solidFill>
                  <a:srgbClr val="000066"/>
                </a:solidFill>
                <a:latin typeface="+mn-lt"/>
                <a:ea typeface="Tahoma" panose="020B0604030504040204" pitchFamily="34" charset="0"/>
                <a:cs typeface="Tahoma" panose="020B0604030504040204" pitchFamily="34" charset="0"/>
              </a:rPr>
              <a:t>     Regional           : 222*; Meeting, Workshop, Training Course</a:t>
            </a:r>
          </a:p>
          <a:p>
            <a:pPr>
              <a:lnSpc>
                <a:spcPts val="2200"/>
              </a:lnSpc>
              <a:spcAft>
                <a:spcPts val="600"/>
              </a:spcAft>
              <a:buClr>
                <a:srgbClr val="C00000"/>
              </a:buClr>
              <a:buSzPct val="75000"/>
            </a:pPr>
            <a:r>
              <a:rPr lang="en-US" altLang="ja-JP" sz="2400" dirty="0">
                <a:solidFill>
                  <a:srgbClr val="000066"/>
                </a:solidFill>
                <a:latin typeface="+mn-lt"/>
                <a:ea typeface="Tahoma" panose="020B0604030504040204" pitchFamily="34" charset="0"/>
                <a:cs typeface="Tahoma" panose="020B0604030504040204" pitchFamily="34" charset="0"/>
              </a:rPr>
              <a:t> </a:t>
            </a:r>
            <a:r>
              <a:rPr lang="en-US" altLang="ja-JP" sz="2400" dirty="0" smtClean="0">
                <a:solidFill>
                  <a:srgbClr val="000066"/>
                </a:solidFill>
                <a:latin typeface="+mn-lt"/>
                <a:ea typeface="Tahoma" panose="020B0604030504040204" pitchFamily="34" charset="0"/>
                <a:cs typeface="Tahoma" panose="020B0604030504040204" pitchFamily="34" charset="0"/>
              </a:rPr>
              <a:t>    National           : 155*; Expert Mission, Workshop, Training Course</a:t>
            </a:r>
            <a:r>
              <a:rPr lang="en-US" altLang="ja-JP" sz="2400" dirty="0" smtClean="0">
                <a:solidFill>
                  <a:srgbClr val="000066"/>
                </a:solidFill>
                <a:ea typeface="Tahoma" panose="020B0604030504040204" pitchFamily="34" charset="0"/>
                <a:cs typeface="Tahoma" panose="020B0604030504040204" pitchFamily="34" charset="0"/>
              </a:rPr>
              <a:t> </a:t>
            </a:r>
            <a:r>
              <a:rPr lang="en-US" altLang="ja-JP" sz="2400" dirty="0" smtClean="0">
                <a:solidFill>
                  <a:srgbClr val="000066"/>
                </a:solidFill>
                <a:latin typeface="+mn-lt"/>
                <a:ea typeface="Tahoma" panose="020B0604030504040204" pitchFamily="34" charset="0"/>
                <a:cs typeface="Tahoma" panose="020B0604030504040204" pitchFamily="34" charset="0"/>
              </a:rPr>
              <a:t> </a:t>
            </a:r>
          </a:p>
          <a:p>
            <a:pPr marL="342900" indent="-342900">
              <a:lnSpc>
                <a:spcPts val="2200"/>
              </a:lnSpc>
              <a:spcAft>
                <a:spcPts val="600"/>
              </a:spcAft>
              <a:buClr>
                <a:srgbClr val="C00000"/>
              </a:buClr>
              <a:buSzPct val="75000"/>
              <a:buFont typeface="Wingdings" panose="05000000000000000000" pitchFamily="2" charset="2"/>
              <a:buChar char="n"/>
            </a:pPr>
            <a:r>
              <a:rPr lang="en-US" altLang="ja-JP" sz="2400" dirty="0">
                <a:solidFill>
                  <a:srgbClr val="000066"/>
                </a:solidFill>
                <a:latin typeface="+mn-lt"/>
                <a:ea typeface="Tahoma" panose="020B0604030504040204" pitchFamily="34" charset="0"/>
                <a:cs typeface="Tahoma" panose="020B0604030504040204" pitchFamily="34" charset="0"/>
              </a:rPr>
              <a:t>Theme of </a:t>
            </a:r>
            <a:r>
              <a:rPr lang="en-US" altLang="ja-JP" sz="2400" dirty="0" smtClean="0">
                <a:solidFill>
                  <a:srgbClr val="000066"/>
                </a:solidFill>
                <a:latin typeface="+mn-lt"/>
                <a:ea typeface="Tahoma" panose="020B0604030504040204" pitchFamily="34" charset="0"/>
                <a:cs typeface="Tahoma" panose="020B0604030504040204" pitchFamily="34" charset="0"/>
              </a:rPr>
              <a:t>Regional </a:t>
            </a:r>
            <a:r>
              <a:rPr lang="en-US" altLang="ja-JP" sz="2400" dirty="0">
                <a:solidFill>
                  <a:srgbClr val="000066"/>
                </a:solidFill>
                <a:latin typeface="+mn-lt"/>
                <a:ea typeface="Tahoma" panose="020B0604030504040204" pitchFamily="34" charset="0"/>
                <a:cs typeface="Tahoma" panose="020B0604030504040204" pitchFamily="34" charset="0"/>
              </a:rPr>
              <a:t>Activity (ex.);</a:t>
            </a:r>
          </a:p>
          <a:p>
            <a:pPr>
              <a:lnSpc>
                <a:spcPts val="2200"/>
              </a:lnSpc>
              <a:spcAft>
                <a:spcPts val="600"/>
              </a:spcAft>
              <a:buClr>
                <a:srgbClr val="C00000"/>
              </a:buClr>
              <a:buSzPct val="75000"/>
            </a:pPr>
            <a:r>
              <a:rPr lang="en-US" altLang="ja-JP" sz="2400" dirty="0" smtClean="0">
                <a:solidFill>
                  <a:srgbClr val="000066"/>
                </a:solidFill>
                <a:latin typeface="+mn-lt"/>
                <a:ea typeface="Tahoma" panose="020B0604030504040204" pitchFamily="34" charset="0"/>
                <a:cs typeface="Tahoma" panose="020B0604030504040204" pitchFamily="34" charset="0"/>
              </a:rPr>
              <a:t>        </a:t>
            </a:r>
            <a:r>
              <a:rPr lang="en-US" altLang="ja-JP" sz="2400" dirty="0">
                <a:solidFill>
                  <a:srgbClr val="000066"/>
                </a:solidFill>
                <a:latin typeface="+mn-lt"/>
                <a:ea typeface="Tahoma" panose="020B0604030504040204" pitchFamily="34" charset="0"/>
                <a:cs typeface="Tahoma" panose="020B0604030504040204" pitchFamily="34" charset="0"/>
              </a:rPr>
              <a:t> </a:t>
            </a:r>
            <a:r>
              <a:rPr lang="en-US" altLang="ja-JP" sz="2400" dirty="0" smtClean="0">
                <a:solidFill>
                  <a:srgbClr val="000066"/>
                </a:solidFill>
                <a:latin typeface="+mn-lt"/>
                <a:ea typeface="Tahoma" panose="020B0604030504040204" pitchFamily="34" charset="0"/>
                <a:cs typeface="Tahoma" panose="020B0604030504040204" pitchFamily="34" charset="0"/>
              </a:rPr>
              <a:t>LL Fukushima, OEF, CoC, IRS, INES, GRI-DeCom, Saf-Cul,</a:t>
            </a:r>
            <a:r>
              <a:rPr lang="en-US" altLang="ja-JP" sz="2400" dirty="0">
                <a:solidFill>
                  <a:srgbClr val="000066"/>
                </a:solidFill>
                <a:ea typeface="Tahoma" panose="020B0604030504040204" pitchFamily="34" charset="0"/>
                <a:cs typeface="Tahoma" panose="020B0604030504040204" pitchFamily="34" charset="0"/>
              </a:rPr>
              <a:t> </a:t>
            </a:r>
            <a:r>
              <a:rPr lang="en-US" altLang="ja-JP" sz="2400" dirty="0">
                <a:solidFill>
                  <a:srgbClr val="000066"/>
                </a:solidFill>
                <a:latin typeface="+mn-lt"/>
                <a:ea typeface="Tahoma" panose="020B0604030504040204" pitchFamily="34" charset="0"/>
                <a:cs typeface="Tahoma" panose="020B0604030504040204" pitchFamily="34" charset="0"/>
              </a:rPr>
              <a:t>NKM, </a:t>
            </a:r>
            <a:endParaRPr lang="en-US" altLang="ja-JP" sz="2400" dirty="0" smtClean="0">
              <a:solidFill>
                <a:srgbClr val="000066"/>
              </a:solidFill>
              <a:latin typeface="+mn-lt"/>
              <a:ea typeface="Tahoma" panose="020B0604030504040204" pitchFamily="34" charset="0"/>
              <a:cs typeface="Tahoma" panose="020B0604030504040204" pitchFamily="34" charset="0"/>
            </a:endParaRPr>
          </a:p>
          <a:p>
            <a:pPr>
              <a:lnSpc>
                <a:spcPts val="2200"/>
              </a:lnSpc>
              <a:spcAft>
                <a:spcPts val="600"/>
              </a:spcAft>
              <a:buClr>
                <a:srgbClr val="C00000"/>
              </a:buClr>
              <a:buSzPct val="75000"/>
            </a:pPr>
            <a:r>
              <a:rPr lang="en-US" altLang="ja-JP" sz="2400" dirty="0">
                <a:solidFill>
                  <a:srgbClr val="000066"/>
                </a:solidFill>
                <a:latin typeface="+mn-lt"/>
                <a:ea typeface="Tahoma" panose="020B0604030504040204" pitchFamily="34" charset="0"/>
                <a:cs typeface="Tahoma" panose="020B0604030504040204" pitchFamily="34" charset="0"/>
              </a:rPr>
              <a:t> </a:t>
            </a:r>
            <a:r>
              <a:rPr lang="en-US" altLang="ja-JP" sz="2400" dirty="0" smtClean="0">
                <a:solidFill>
                  <a:srgbClr val="000066"/>
                </a:solidFill>
                <a:latin typeface="+mn-lt"/>
                <a:ea typeface="Tahoma" panose="020B0604030504040204" pitchFamily="34" charset="0"/>
                <a:cs typeface="Tahoma" panose="020B0604030504040204" pitchFamily="34" charset="0"/>
              </a:rPr>
              <a:t>        TNA</a:t>
            </a:r>
            <a:r>
              <a:rPr lang="en-US" altLang="ja-JP" sz="2400" dirty="0">
                <a:solidFill>
                  <a:srgbClr val="000066"/>
                </a:solidFill>
                <a:latin typeface="+mn-lt"/>
                <a:ea typeface="Tahoma" panose="020B0604030504040204" pitchFamily="34" charset="0"/>
                <a:cs typeface="Tahoma" panose="020B0604030504040204" pitchFamily="34" charset="0"/>
              </a:rPr>
              <a:t>, </a:t>
            </a:r>
            <a:r>
              <a:rPr lang="en-US" altLang="ja-JP" sz="2400" dirty="0" err="1" smtClean="0">
                <a:solidFill>
                  <a:srgbClr val="000066"/>
                </a:solidFill>
                <a:latin typeface="+mn-lt"/>
                <a:ea typeface="Tahoma" panose="020B0604030504040204" pitchFamily="34" charset="0"/>
                <a:cs typeface="Tahoma" panose="020B0604030504040204" pitchFamily="34" charset="0"/>
              </a:rPr>
              <a:t>SARCoN</a:t>
            </a:r>
            <a:r>
              <a:rPr lang="en-US" altLang="ja-JP" sz="2400" dirty="0">
                <a:solidFill>
                  <a:srgbClr val="000066"/>
                </a:solidFill>
                <a:latin typeface="+mn-lt"/>
                <a:ea typeface="Tahoma" panose="020B0604030504040204" pitchFamily="34" charset="0"/>
                <a:cs typeface="Tahoma" panose="020B0604030504040204" pitchFamily="34" charset="0"/>
              </a:rPr>
              <a:t>, </a:t>
            </a:r>
            <a:r>
              <a:rPr lang="en-US" altLang="ja-JP" sz="2400" dirty="0" smtClean="0">
                <a:solidFill>
                  <a:srgbClr val="000066"/>
                </a:solidFill>
                <a:latin typeface="+mn-lt"/>
                <a:ea typeface="Tahoma" panose="020B0604030504040204" pitchFamily="34" charset="0"/>
                <a:cs typeface="Tahoma" panose="020B0604030504040204" pitchFamily="34" charset="0"/>
              </a:rPr>
              <a:t>PSR, E-Dr, SA&amp;V, DSA/PSA, ViSA/RELAP, </a:t>
            </a:r>
          </a:p>
          <a:p>
            <a:pPr>
              <a:lnSpc>
                <a:spcPts val="2200"/>
              </a:lnSpc>
              <a:spcAft>
                <a:spcPts val="600"/>
              </a:spcAft>
              <a:buClr>
                <a:srgbClr val="C00000"/>
              </a:buClr>
              <a:buSzPct val="75000"/>
            </a:pPr>
            <a:r>
              <a:rPr lang="en-US" altLang="ja-JP" sz="2400" dirty="0">
                <a:solidFill>
                  <a:srgbClr val="000066"/>
                </a:solidFill>
                <a:latin typeface="+mn-lt"/>
                <a:ea typeface="Tahoma" panose="020B0604030504040204" pitchFamily="34" charset="0"/>
                <a:cs typeface="Tahoma" panose="020B0604030504040204" pitchFamily="34" charset="0"/>
              </a:rPr>
              <a:t> </a:t>
            </a:r>
            <a:r>
              <a:rPr lang="en-US" altLang="ja-JP" sz="2400" dirty="0" smtClean="0">
                <a:solidFill>
                  <a:srgbClr val="000066"/>
                </a:solidFill>
                <a:latin typeface="+mn-lt"/>
                <a:ea typeface="Tahoma" panose="020B0604030504040204" pitchFamily="34" charset="0"/>
                <a:cs typeface="Tahoma" panose="020B0604030504040204" pitchFamily="34" charset="0"/>
              </a:rPr>
              <a:t>        SAMG/EOP, BE/UC, V&amp;V, CNS/JC</a:t>
            </a:r>
            <a:r>
              <a:rPr lang="en-US" altLang="ja-JP" sz="2400" dirty="0">
                <a:solidFill>
                  <a:srgbClr val="000066"/>
                </a:solidFill>
                <a:latin typeface="+mn-lt"/>
                <a:ea typeface="Tahoma" panose="020B0604030504040204" pitchFamily="34" charset="0"/>
                <a:cs typeface="Tahoma" panose="020B0604030504040204" pitchFamily="34" charset="0"/>
              </a:rPr>
              <a:t>, </a:t>
            </a:r>
            <a:r>
              <a:rPr lang="en-US" altLang="ja-JP" sz="2400" dirty="0" smtClean="0">
                <a:solidFill>
                  <a:srgbClr val="000066"/>
                </a:solidFill>
                <a:latin typeface="+mn-lt"/>
                <a:ea typeface="Tahoma" panose="020B0604030504040204" pitchFamily="34" charset="0"/>
                <a:cs typeface="Tahoma" panose="020B0604030504040204" pitchFamily="34" charset="0"/>
              </a:rPr>
              <a:t>WSP-PDM&amp;SD, SAT, SC&amp;SA-PDF, </a:t>
            </a:r>
          </a:p>
          <a:p>
            <a:pPr>
              <a:lnSpc>
                <a:spcPts val="2200"/>
              </a:lnSpc>
              <a:spcAft>
                <a:spcPts val="600"/>
              </a:spcAft>
              <a:buClr>
                <a:srgbClr val="C00000"/>
              </a:buClr>
              <a:buSzPct val="75000"/>
            </a:pPr>
            <a:r>
              <a:rPr lang="en-US" altLang="ja-JP" sz="2400" dirty="0">
                <a:solidFill>
                  <a:srgbClr val="000066"/>
                </a:solidFill>
                <a:latin typeface="+mn-lt"/>
                <a:ea typeface="Tahoma" panose="020B0604030504040204" pitchFamily="34" charset="0"/>
                <a:cs typeface="Tahoma" panose="020B0604030504040204" pitchFamily="34" charset="0"/>
              </a:rPr>
              <a:t> </a:t>
            </a:r>
            <a:r>
              <a:rPr lang="en-US" altLang="ja-JP" sz="2400" dirty="0" smtClean="0">
                <a:solidFill>
                  <a:srgbClr val="000066"/>
                </a:solidFill>
                <a:latin typeface="+mn-lt"/>
                <a:ea typeface="Tahoma" panose="020B0604030504040204" pitchFamily="34" charset="0"/>
                <a:cs typeface="Tahoma" panose="020B0604030504040204" pitchFamily="34" charset="0"/>
              </a:rPr>
              <a:t>        VST-HA</a:t>
            </a:r>
          </a:p>
          <a:p>
            <a:pPr marL="342900" indent="-342900">
              <a:lnSpc>
                <a:spcPts val="2200"/>
              </a:lnSpc>
              <a:spcAft>
                <a:spcPts val="600"/>
              </a:spcAft>
              <a:buClr>
                <a:srgbClr val="C00000"/>
              </a:buClr>
              <a:buSzPct val="75000"/>
              <a:buFont typeface="Wingdings" panose="05000000000000000000" pitchFamily="2" charset="2"/>
              <a:buChar char="n"/>
            </a:pPr>
            <a:r>
              <a:rPr lang="en-US" altLang="ja-JP" sz="2400" dirty="0" smtClean="0">
                <a:solidFill>
                  <a:srgbClr val="000066"/>
                </a:solidFill>
                <a:latin typeface="+mn-lt"/>
                <a:ea typeface="Tahoma" panose="020B0604030504040204" pitchFamily="34" charset="0"/>
                <a:cs typeface="Tahoma" panose="020B0604030504040204" pitchFamily="34" charset="0"/>
              </a:rPr>
              <a:t>Theme of National Activity (ex.);</a:t>
            </a:r>
          </a:p>
          <a:p>
            <a:pPr>
              <a:lnSpc>
                <a:spcPts val="2200"/>
              </a:lnSpc>
              <a:spcAft>
                <a:spcPts val="600"/>
              </a:spcAft>
              <a:buClr>
                <a:srgbClr val="000066"/>
              </a:buClr>
              <a:buSzPct val="75000"/>
            </a:pPr>
            <a:r>
              <a:rPr lang="en-US" altLang="ja-JP" sz="2400" dirty="0" smtClean="0">
                <a:solidFill>
                  <a:srgbClr val="000066"/>
                </a:solidFill>
                <a:latin typeface="+mn-lt"/>
                <a:ea typeface="Tahoma" panose="020B0604030504040204" pitchFamily="34" charset="0"/>
                <a:cs typeface="Tahoma" panose="020B0604030504040204" pitchFamily="34" charset="0"/>
              </a:rPr>
              <a:t>         NPP, VVER, CANDU, PWR, HTGR</a:t>
            </a:r>
            <a:r>
              <a:rPr lang="en-US" altLang="ja-JP" sz="2400" dirty="0">
                <a:solidFill>
                  <a:srgbClr val="000066"/>
                </a:solidFill>
                <a:latin typeface="+mn-lt"/>
                <a:ea typeface="Tahoma" panose="020B0604030504040204" pitchFamily="34" charset="0"/>
                <a:cs typeface="Tahoma" panose="020B0604030504040204" pitchFamily="34" charset="0"/>
              </a:rPr>
              <a:t>, R/R, TRIGA, RSG-GAS, </a:t>
            </a:r>
          </a:p>
          <a:p>
            <a:pPr>
              <a:lnSpc>
                <a:spcPts val="2200"/>
              </a:lnSpc>
              <a:spcAft>
                <a:spcPts val="600"/>
              </a:spcAft>
              <a:buClr>
                <a:srgbClr val="000066"/>
              </a:buClr>
              <a:buSzPct val="75000"/>
            </a:pPr>
            <a:r>
              <a:rPr lang="en-US" altLang="ja-JP" sz="2400" dirty="0">
                <a:solidFill>
                  <a:srgbClr val="000066"/>
                </a:solidFill>
                <a:latin typeface="+mn-lt"/>
                <a:ea typeface="Tahoma" panose="020B0604030504040204" pitchFamily="34" charset="0"/>
                <a:cs typeface="Tahoma" panose="020B0604030504040204" pitchFamily="34" charset="0"/>
              </a:rPr>
              <a:t> </a:t>
            </a:r>
            <a:r>
              <a:rPr lang="en-US" altLang="ja-JP" sz="2400" dirty="0" smtClean="0">
                <a:solidFill>
                  <a:srgbClr val="000066"/>
                </a:solidFill>
                <a:latin typeface="+mn-lt"/>
                <a:ea typeface="Tahoma" panose="020B0604030504040204" pitchFamily="34" charset="0"/>
                <a:cs typeface="Tahoma" panose="020B0604030504040204" pitchFamily="34" charset="0"/>
              </a:rPr>
              <a:t>        IRRT, </a:t>
            </a:r>
            <a:r>
              <a:rPr lang="en-US" altLang="ja-JP" sz="2400" dirty="0">
                <a:solidFill>
                  <a:srgbClr val="000066"/>
                </a:solidFill>
                <a:latin typeface="+mn-lt"/>
                <a:ea typeface="Tahoma" panose="020B0604030504040204" pitchFamily="34" charset="0"/>
                <a:cs typeface="Tahoma" panose="020B0604030504040204" pitchFamily="34" charset="0"/>
              </a:rPr>
              <a:t>IRRS, ETReS, INSARR</a:t>
            </a:r>
            <a:r>
              <a:rPr lang="en-US" altLang="ja-JP" sz="2400" dirty="0" smtClean="0">
                <a:solidFill>
                  <a:srgbClr val="000066"/>
                </a:solidFill>
                <a:latin typeface="+mn-lt"/>
                <a:ea typeface="Tahoma" panose="020B0604030504040204" pitchFamily="34" charset="0"/>
                <a:cs typeface="Tahoma" panose="020B0604030504040204" pitchFamily="34" charset="0"/>
              </a:rPr>
              <a:t>, OSART, BPTC, OJT, TC-ISI/WC, TNA</a:t>
            </a:r>
          </a:p>
          <a:p>
            <a:pPr>
              <a:lnSpc>
                <a:spcPts val="2200"/>
              </a:lnSpc>
              <a:spcAft>
                <a:spcPts val="600"/>
              </a:spcAft>
              <a:buClr>
                <a:srgbClr val="000066"/>
              </a:buClr>
              <a:buSzPct val="75000"/>
            </a:pPr>
            <a:r>
              <a:rPr lang="en-US" altLang="ja-JP" sz="2400" dirty="0" smtClean="0">
                <a:solidFill>
                  <a:srgbClr val="000066"/>
                </a:solidFill>
                <a:latin typeface="+mn-lt"/>
                <a:ea typeface="Tahoma" panose="020B0604030504040204" pitchFamily="34" charset="0"/>
                <a:cs typeface="Tahoma" panose="020B0604030504040204" pitchFamily="34" charset="0"/>
              </a:rPr>
              <a:t>         </a:t>
            </a:r>
            <a:r>
              <a:rPr lang="en-US" altLang="ja-JP" sz="2400" dirty="0">
                <a:solidFill>
                  <a:srgbClr val="000066"/>
                </a:solidFill>
                <a:latin typeface="+mn-lt"/>
                <a:ea typeface="Tahoma" panose="020B0604030504040204" pitchFamily="34" charset="0"/>
                <a:cs typeface="Tahoma" panose="020B0604030504040204" pitchFamily="34" charset="0"/>
              </a:rPr>
              <a:t>QMS, Saf-Cul, ISI, RCM, CBM, RPV, UHR/RCI</a:t>
            </a:r>
            <a:r>
              <a:rPr lang="en-US" altLang="ja-JP" sz="2400" dirty="0" smtClean="0">
                <a:solidFill>
                  <a:srgbClr val="000066"/>
                </a:solidFill>
                <a:latin typeface="+mn-lt"/>
                <a:ea typeface="Tahoma" panose="020B0604030504040204" pitchFamily="34" charset="0"/>
                <a:cs typeface="Tahoma" panose="020B0604030504040204" pitchFamily="34" charset="0"/>
              </a:rPr>
              <a:t>, SG, ECT, DIC, SAR,</a:t>
            </a:r>
          </a:p>
          <a:p>
            <a:pPr>
              <a:lnSpc>
                <a:spcPts val="2200"/>
              </a:lnSpc>
              <a:spcAft>
                <a:spcPts val="600"/>
              </a:spcAft>
              <a:buClr>
                <a:srgbClr val="000066"/>
              </a:buClr>
              <a:buSzPct val="75000"/>
            </a:pPr>
            <a:r>
              <a:rPr lang="en-US" altLang="ja-JP" sz="2400" dirty="0">
                <a:solidFill>
                  <a:srgbClr val="000066"/>
                </a:solidFill>
                <a:latin typeface="+mn-lt"/>
                <a:ea typeface="Tahoma" panose="020B0604030504040204" pitchFamily="34" charset="0"/>
                <a:cs typeface="Tahoma" panose="020B0604030504040204" pitchFamily="34" charset="0"/>
              </a:rPr>
              <a:t> </a:t>
            </a:r>
            <a:r>
              <a:rPr lang="en-US" altLang="ja-JP" sz="2400" dirty="0" smtClean="0">
                <a:solidFill>
                  <a:srgbClr val="000066"/>
                </a:solidFill>
                <a:latin typeface="+mn-lt"/>
                <a:ea typeface="Tahoma" panose="020B0604030504040204" pitchFamily="34" charset="0"/>
                <a:cs typeface="Tahoma" panose="020B0604030504040204" pitchFamily="34" charset="0"/>
              </a:rPr>
              <a:t>        </a:t>
            </a:r>
            <a:r>
              <a:rPr lang="en-US" altLang="ja-JP" sz="2400" dirty="0">
                <a:solidFill>
                  <a:srgbClr val="000066"/>
                </a:solidFill>
                <a:latin typeface="+mn-lt"/>
                <a:ea typeface="Tahoma" panose="020B0604030504040204" pitchFamily="34" charset="0"/>
                <a:cs typeface="Tahoma" panose="020B0604030504040204" pitchFamily="34" charset="0"/>
              </a:rPr>
              <a:t>V&amp;V, PSA, RCA, HF, SG-ECT, LTO-Mgt, I&amp;C-Mod, </a:t>
            </a:r>
            <a:r>
              <a:rPr lang="en-US" altLang="ja-JP" sz="2400" dirty="0" smtClean="0">
                <a:solidFill>
                  <a:srgbClr val="000066"/>
                </a:solidFill>
                <a:latin typeface="+mn-lt"/>
                <a:ea typeface="Tahoma" panose="020B0604030504040204" pitchFamily="34" charset="0"/>
                <a:cs typeface="Tahoma" panose="020B0604030504040204" pitchFamily="34" charset="0"/>
              </a:rPr>
              <a:t>D-APM, SAT</a:t>
            </a:r>
            <a:r>
              <a:rPr lang="en-US" altLang="ja-JP" sz="2400" dirty="0">
                <a:solidFill>
                  <a:srgbClr val="000066"/>
                </a:solidFill>
                <a:latin typeface="+mn-lt"/>
                <a:ea typeface="Tahoma" panose="020B0604030504040204" pitchFamily="34" charset="0"/>
                <a:cs typeface="Tahoma" panose="020B0604030504040204" pitchFamily="34" charset="0"/>
              </a:rPr>
              <a:t>, </a:t>
            </a:r>
          </a:p>
          <a:p>
            <a:pPr>
              <a:lnSpc>
                <a:spcPts val="2200"/>
              </a:lnSpc>
              <a:spcAft>
                <a:spcPts val="600"/>
              </a:spcAft>
              <a:buClr>
                <a:srgbClr val="000066"/>
              </a:buClr>
              <a:buSzPct val="75000"/>
            </a:pPr>
            <a:r>
              <a:rPr lang="en-US" altLang="ja-JP" sz="2400" dirty="0">
                <a:solidFill>
                  <a:srgbClr val="000066"/>
                </a:solidFill>
                <a:latin typeface="+mn-lt"/>
                <a:ea typeface="Tahoma" panose="020B0604030504040204" pitchFamily="34" charset="0"/>
                <a:cs typeface="Tahoma" panose="020B0604030504040204" pitchFamily="34" charset="0"/>
              </a:rPr>
              <a:t> </a:t>
            </a:r>
            <a:r>
              <a:rPr lang="en-US" altLang="ja-JP" sz="2400" dirty="0" smtClean="0">
                <a:solidFill>
                  <a:srgbClr val="000066"/>
                </a:solidFill>
                <a:latin typeface="+mn-lt"/>
                <a:ea typeface="Tahoma" panose="020B0604030504040204" pitchFamily="34" charset="0"/>
                <a:cs typeface="Tahoma" panose="020B0604030504040204" pitchFamily="34" charset="0"/>
              </a:rPr>
              <a:t>        </a:t>
            </a:r>
          </a:p>
          <a:p>
            <a:pPr>
              <a:lnSpc>
                <a:spcPts val="2200"/>
              </a:lnSpc>
              <a:spcAft>
                <a:spcPts val="600"/>
              </a:spcAft>
              <a:buClr>
                <a:srgbClr val="000066"/>
              </a:buClr>
              <a:buSzPct val="75000"/>
            </a:pPr>
            <a:r>
              <a:rPr lang="en-US" altLang="ja-JP" sz="2400" dirty="0" smtClean="0">
                <a:solidFill>
                  <a:srgbClr val="000066"/>
                </a:solidFill>
                <a:latin typeface="+mn-lt"/>
                <a:ea typeface="Tahoma" panose="020B0604030504040204" pitchFamily="34" charset="0"/>
                <a:cs typeface="Tahoma" panose="020B0604030504040204" pitchFamily="34" charset="0"/>
              </a:rPr>
              <a:t>         </a:t>
            </a:r>
          </a:p>
          <a:p>
            <a:pPr marL="342900" indent="-342900">
              <a:lnSpc>
                <a:spcPts val="2200"/>
              </a:lnSpc>
              <a:spcAft>
                <a:spcPts val="600"/>
              </a:spcAft>
              <a:buClr>
                <a:srgbClr val="000066"/>
              </a:buClr>
              <a:buSzPct val="75000"/>
              <a:buFont typeface="Wingdings" panose="05000000000000000000" pitchFamily="2" charset="2"/>
              <a:buChar char="n"/>
            </a:pPr>
            <a:endParaRPr lang="en-US" altLang="ja-JP" sz="2400" dirty="0" smtClean="0">
              <a:solidFill>
                <a:srgbClr val="000066"/>
              </a:solidFill>
              <a:latin typeface="+mn-lt"/>
              <a:ea typeface="Tahoma" panose="020B0604030504040204" pitchFamily="34" charset="0"/>
              <a:cs typeface="Tahoma" panose="020B0604030504040204" pitchFamily="34" charset="0"/>
            </a:endParaRPr>
          </a:p>
        </p:txBody>
      </p:sp>
      <p:sp>
        <p:nvSpPr>
          <p:cNvPr id="11" name="テキスト ボックス 12"/>
          <p:cNvSpPr txBox="1">
            <a:spLocks noChangeArrowheads="1"/>
          </p:cNvSpPr>
          <p:nvPr/>
        </p:nvSpPr>
        <p:spPr bwMode="auto">
          <a:xfrm>
            <a:off x="395536" y="6300044"/>
            <a:ext cx="4177816" cy="36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3" tIns="45712" rIns="91423" bIns="45712">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lang="en-US" altLang="ja-JP" dirty="0" smtClean="0">
                <a:solidFill>
                  <a:srgbClr val="000066"/>
                </a:solidFill>
                <a:latin typeface="Calibri" pitchFamily="34" charset="0"/>
              </a:rPr>
              <a:t>* : number totaling since 2004 to 2013 </a:t>
            </a:r>
            <a:endParaRPr lang="ja-JP" altLang="en-US" dirty="0">
              <a:solidFill>
                <a:srgbClr val="000066"/>
              </a:solidFill>
              <a:latin typeface="Calibri" pitchFamily="34" charset="0"/>
            </a:endParaRPr>
          </a:p>
        </p:txBody>
      </p:sp>
      <p:sp>
        <p:nvSpPr>
          <p:cNvPr id="12" name="テキスト ボックス 12"/>
          <p:cNvSpPr txBox="1">
            <a:spLocks noChangeArrowheads="1"/>
          </p:cNvSpPr>
          <p:nvPr/>
        </p:nvSpPr>
        <p:spPr bwMode="auto">
          <a:xfrm>
            <a:off x="4601643" y="6300044"/>
            <a:ext cx="4177816" cy="36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3" tIns="45712" rIns="91423" bIns="45712">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lang="en-US" altLang="ja-JP" dirty="0" smtClean="0">
                <a:solidFill>
                  <a:srgbClr val="000066"/>
                </a:solidFill>
                <a:latin typeface="Calibri" pitchFamily="34" charset="0"/>
              </a:rPr>
              <a:t>Abbreviations are explained in Appendix.</a:t>
            </a:r>
            <a:endParaRPr lang="ja-JP" altLang="en-US" dirty="0">
              <a:solidFill>
                <a:srgbClr val="000066"/>
              </a:solidFill>
              <a:latin typeface="Calibri" pitchFamily="34" charset="0"/>
            </a:endParaRPr>
          </a:p>
        </p:txBody>
      </p:sp>
      <p:sp>
        <p:nvSpPr>
          <p:cNvPr id="2" name="テキスト ボックス 1"/>
          <p:cNvSpPr txBox="1"/>
          <p:nvPr/>
        </p:nvSpPr>
        <p:spPr>
          <a:xfrm>
            <a:off x="2486288" y="1196752"/>
            <a:ext cx="4391812" cy="369332"/>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9050">
            <a:solidFill>
              <a:schemeClr val="tx1"/>
            </a:solidFill>
          </a:ln>
        </p:spPr>
        <p:txBody>
          <a:bodyPr wrap="square" rtlCol="0">
            <a:spAutoFit/>
          </a:bodyPr>
          <a:lstStyle/>
          <a:p>
            <a:pPr algn="ctr"/>
            <a:r>
              <a:rPr kumimoji="1" lang="en-US" altLang="ja-JP" dirty="0" smtClean="0"/>
              <a:t>Results so far</a:t>
            </a:r>
            <a:endParaRPr kumimoji="1" lang="ja-JP" altLang="en-US" dirty="0"/>
          </a:p>
        </p:txBody>
      </p:sp>
    </p:spTree>
    <p:extLst>
      <p:ext uri="{BB962C8B-B14F-4D97-AF65-F5344CB8AC3E}">
        <p14:creationId xmlns:p14="http://schemas.microsoft.com/office/powerpoint/2010/main" val="9816239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上矢印 76"/>
          <p:cNvSpPr/>
          <p:nvPr/>
        </p:nvSpPr>
        <p:spPr>
          <a:xfrm>
            <a:off x="5436096" y="3376797"/>
            <a:ext cx="169983" cy="1211075"/>
          </a:xfrm>
          <a:prstGeom prst="upArrow">
            <a:avLst/>
          </a:prstGeom>
          <a:solidFill>
            <a:schemeClr val="accent1">
              <a:lumMod val="20000"/>
              <a:lumOff val="80000"/>
            </a:schemeClr>
          </a:solidFill>
          <a:ln>
            <a:solidFill>
              <a:schemeClr val="accent1">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下矢印 72"/>
          <p:cNvSpPr/>
          <p:nvPr/>
        </p:nvSpPr>
        <p:spPr>
          <a:xfrm>
            <a:off x="5177586" y="3376797"/>
            <a:ext cx="114494" cy="2233720"/>
          </a:xfrm>
          <a:prstGeom prst="downArrow">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Text Box 34"/>
          <p:cNvSpPr txBox="1">
            <a:spLocks noChangeArrowheads="1"/>
          </p:cNvSpPr>
          <p:nvPr/>
        </p:nvSpPr>
        <p:spPr bwMode="auto">
          <a:xfrm>
            <a:off x="0" y="548680"/>
            <a:ext cx="9144000" cy="576064"/>
          </a:xfrm>
          <a:prstGeom prst="rect">
            <a:avLst/>
          </a:prstGeom>
          <a:gradFill rotWithShape="1">
            <a:gsLst>
              <a:gs pos="0">
                <a:srgbClr val="009900"/>
              </a:gs>
              <a:gs pos="50000">
                <a:schemeClr val="bg1"/>
              </a:gs>
              <a:gs pos="100000">
                <a:srgbClr val="009900"/>
              </a:gs>
            </a:gsLst>
            <a:lin ang="5400000" scaled="1"/>
          </a:gradFill>
          <a:ln w="9525">
            <a:noFill/>
            <a:miter lim="800000"/>
            <a:headEnd/>
            <a:tailEnd/>
          </a:ln>
          <a:effectLst/>
        </p:spPr>
        <p:txBody>
          <a:bodyPr anchor="ctr"/>
          <a:lstStyle>
            <a:lvl1pPr eaLnBrk="0" hangingPunct="0">
              <a:defRPr kumimoji="1">
                <a:solidFill>
                  <a:schemeClr val="tx1"/>
                </a:solidFill>
                <a:latin typeface="Arial" charset="0"/>
                <a:ea typeface="MS PGothic" pitchFamily="34" charset="-128"/>
              </a:defRPr>
            </a:lvl1pPr>
            <a:lvl2pPr marL="742950" indent="-285750" eaLnBrk="0" hangingPunct="0">
              <a:defRPr kumimoji="1">
                <a:solidFill>
                  <a:schemeClr val="tx1"/>
                </a:solidFill>
                <a:latin typeface="Arial" charset="0"/>
                <a:ea typeface="MS PGothic" pitchFamily="34" charset="-128"/>
              </a:defRPr>
            </a:lvl2pPr>
            <a:lvl3pPr marL="1143000" indent="-228600" eaLnBrk="0" hangingPunct="0">
              <a:defRPr kumimoji="1">
                <a:solidFill>
                  <a:schemeClr val="tx1"/>
                </a:solidFill>
                <a:latin typeface="Arial" charset="0"/>
                <a:ea typeface="MS PGothic" pitchFamily="34" charset="-128"/>
              </a:defRPr>
            </a:lvl3pPr>
            <a:lvl4pPr marL="1600200" indent="-228600" eaLnBrk="0" hangingPunct="0">
              <a:defRPr kumimoji="1">
                <a:solidFill>
                  <a:schemeClr val="tx1"/>
                </a:solidFill>
                <a:latin typeface="Arial" charset="0"/>
                <a:ea typeface="MS PGothic" pitchFamily="34" charset="-128"/>
              </a:defRPr>
            </a:lvl4pPr>
            <a:lvl5pPr marL="2057400" indent="-228600" eaLnBrk="0" hangingPunct="0">
              <a:defRPr kumimoji="1">
                <a:solidFill>
                  <a:schemeClr val="tx1"/>
                </a:solidFill>
                <a:latin typeface="Arial" charset="0"/>
                <a:ea typeface="MS PGothic" pitchFamily="34" charset="-128"/>
              </a:defRPr>
            </a:lvl5pPr>
            <a:lvl6pPr marL="2514600" indent="-228600" eaLnBrk="0" fontAlgn="base" hangingPunct="0">
              <a:spcBef>
                <a:spcPct val="0"/>
              </a:spcBef>
              <a:spcAft>
                <a:spcPct val="0"/>
              </a:spcAft>
              <a:defRPr kumimoji="1">
                <a:solidFill>
                  <a:schemeClr val="tx1"/>
                </a:solidFill>
                <a:latin typeface="Arial" charset="0"/>
                <a:ea typeface="MS PGothic" pitchFamily="34" charset="-128"/>
              </a:defRPr>
            </a:lvl6pPr>
            <a:lvl7pPr marL="2971800" indent="-228600" eaLnBrk="0" fontAlgn="base" hangingPunct="0">
              <a:spcBef>
                <a:spcPct val="0"/>
              </a:spcBef>
              <a:spcAft>
                <a:spcPct val="0"/>
              </a:spcAft>
              <a:defRPr kumimoji="1">
                <a:solidFill>
                  <a:schemeClr val="tx1"/>
                </a:solidFill>
                <a:latin typeface="Arial" charset="0"/>
                <a:ea typeface="MS PGothic" pitchFamily="34" charset="-128"/>
              </a:defRPr>
            </a:lvl7pPr>
            <a:lvl8pPr marL="3429000" indent="-228600" eaLnBrk="0" fontAlgn="base" hangingPunct="0">
              <a:spcBef>
                <a:spcPct val="0"/>
              </a:spcBef>
              <a:spcAft>
                <a:spcPct val="0"/>
              </a:spcAft>
              <a:defRPr kumimoji="1">
                <a:solidFill>
                  <a:schemeClr val="tx1"/>
                </a:solidFill>
                <a:latin typeface="Arial" charset="0"/>
                <a:ea typeface="MS PGothic" pitchFamily="34" charset="-128"/>
              </a:defRPr>
            </a:lvl8pPr>
            <a:lvl9pPr marL="3886200" indent="-228600" eaLnBrk="0" fontAlgn="base" hangingPunct="0">
              <a:spcBef>
                <a:spcPct val="0"/>
              </a:spcBef>
              <a:spcAft>
                <a:spcPct val="0"/>
              </a:spcAft>
              <a:defRPr kumimoji="1">
                <a:solidFill>
                  <a:schemeClr val="tx1"/>
                </a:solidFill>
                <a:latin typeface="Arial" charset="0"/>
                <a:ea typeface="MS PGothic" pitchFamily="34" charset="-128"/>
              </a:defRPr>
            </a:lvl9pPr>
          </a:lstStyle>
          <a:p>
            <a:pPr algn="ctr" eaLnBrk="1" fontAlgn="ctr" hangingPunct="1">
              <a:spcBef>
                <a:spcPts val="1200"/>
              </a:spcBef>
              <a:buClr>
                <a:srgbClr val="C00000"/>
              </a:buClr>
            </a:pPr>
            <a:r>
              <a:rPr lang="en-US" altLang="ja-JP" sz="3200" b="1" dirty="0">
                <a:solidFill>
                  <a:srgbClr val="002060"/>
                </a:solidFill>
                <a:latin typeface="+mj-lt"/>
                <a:ea typeface="Tahoma" panose="020B0604030504040204" pitchFamily="34" charset="0"/>
                <a:cs typeface="Arial" panose="020B0604020202020204" pitchFamily="34" charset="0"/>
              </a:rPr>
              <a:t> </a:t>
            </a:r>
            <a:r>
              <a:rPr lang="en-US" altLang="ja-JP" sz="4000" b="1" dirty="0" smtClean="0">
                <a:solidFill>
                  <a:srgbClr val="002060"/>
                </a:solidFill>
                <a:latin typeface="+mj-lt"/>
                <a:ea typeface="Tahoma" panose="020B0604030504040204" pitchFamily="34" charset="0"/>
                <a:cs typeface="Arial" panose="020B0604020202020204" pitchFamily="34" charset="0"/>
              </a:rPr>
              <a:t>Activity Plan</a:t>
            </a:r>
            <a:endParaRPr lang="en-US" altLang="ja-JP" sz="4000" b="1" dirty="0">
              <a:solidFill>
                <a:srgbClr val="002060"/>
              </a:solidFill>
              <a:latin typeface="+mj-lt"/>
              <a:ea typeface="Tahoma" panose="020B0604030504040204" pitchFamily="34" charset="0"/>
              <a:cs typeface="Arial" panose="020B0604020202020204" pitchFamily="34" charset="0"/>
            </a:endParaRPr>
          </a:p>
        </p:txBody>
      </p:sp>
      <p:pic>
        <p:nvPicPr>
          <p:cNvPr id="13" name="Picture 2"/>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44625"/>
            <a:ext cx="2016224" cy="477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9738"/>
            <a:ext cx="2178526" cy="512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4"/>
          <p:cNvSpPr txBox="1">
            <a:spLocks/>
          </p:cNvSpPr>
          <p:nvPr/>
        </p:nvSpPr>
        <p:spPr bwMode="auto">
          <a:xfrm>
            <a:off x="7018338" y="6534150"/>
            <a:ext cx="21336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r" eaLnBrk="1" hangingPunct="1"/>
            <a:fld id="{FC7CEABE-D796-4A1E-BD4C-4084F05D2F15}" type="slidenum">
              <a:rPr kumimoji="0" lang="en-US" altLang="ja-JP" sz="1400" smtClean="0">
                <a:solidFill>
                  <a:srgbClr val="000000"/>
                </a:solidFill>
              </a:rPr>
              <a:pPr algn="r" eaLnBrk="1" hangingPunct="1"/>
              <a:t>7</a:t>
            </a:fld>
            <a:endParaRPr kumimoji="0" lang="en-US" altLang="ja-JP" sz="1400" dirty="0">
              <a:solidFill>
                <a:srgbClr val="000000"/>
              </a:solidFill>
            </a:endParaRPr>
          </a:p>
        </p:txBody>
      </p:sp>
      <p:sp>
        <p:nvSpPr>
          <p:cNvPr id="9" name="Rectangle 73"/>
          <p:cNvSpPr>
            <a:spLocks noChangeArrowheads="1"/>
          </p:cNvSpPr>
          <p:nvPr/>
        </p:nvSpPr>
        <p:spPr bwMode="auto">
          <a:xfrm>
            <a:off x="179512" y="1694057"/>
            <a:ext cx="8964488" cy="942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pPr marL="342900" indent="-342900">
              <a:lnSpc>
                <a:spcPts val="2400"/>
              </a:lnSpc>
              <a:spcAft>
                <a:spcPts val="600"/>
              </a:spcAft>
              <a:buClr>
                <a:srgbClr val="C00000"/>
              </a:buClr>
              <a:buSzPct val="75000"/>
              <a:buFont typeface="Wingdings" panose="05000000000000000000" pitchFamily="2" charset="2"/>
              <a:buChar char="n"/>
            </a:pPr>
            <a:r>
              <a:rPr lang="en-US" altLang="ja-JP" sz="2400" dirty="0" smtClean="0">
                <a:solidFill>
                  <a:srgbClr val="000066"/>
                </a:solidFill>
                <a:latin typeface="+mn-lt"/>
                <a:ea typeface="Tahoma" panose="020B0604030504040204" pitchFamily="34" charset="0"/>
                <a:cs typeface="Tahoma" panose="020B0604030504040204" pitchFamily="34" charset="0"/>
              </a:rPr>
              <a:t>To put more importance on MS’s self-initiative attitude </a:t>
            </a:r>
          </a:p>
          <a:p>
            <a:pPr marL="342900" indent="-342900">
              <a:lnSpc>
                <a:spcPts val="2400"/>
              </a:lnSpc>
              <a:spcAft>
                <a:spcPts val="600"/>
              </a:spcAft>
              <a:buClr>
                <a:srgbClr val="C00000"/>
              </a:buClr>
              <a:buSzPct val="75000"/>
              <a:buFont typeface="Wingdings" panose="05000000000000000000" pitchFamily="2" charset="2"/>
              <a:buChar char="n"/>
            </a:pPr>
            <a:r>
              <a:rPr lang="en-US" altLang="ja-JP" sz="2400" dirty="0" smtClean="0">
                <a:solidFill>
                  <a:srgbClr val="000066"/>
                </a:solidFill>
                <a:latin typeface="+mn-lt"/>
                <a:ea typeface="Tahoma" panose="020B0604030504040204" pitchFamily="34" charset="0"/>
                <a:cs typeface="Tahoma" panose="020B0604030504040204" pitchFamily="34" charset="0"/>
              </a:rPr>
              <a:t>MS to conduct self-assessment and develop NAP to fill gaps found </a:t>
            </a:r>
          </a:p>
          <a:p>
            <a:pPr>
              <a:lnSpc>
                <a:spcPts val="2200"/>
              </a:lnSpc>
              <a:spcAft>
                <a:spcPts val="600"/>
              </a:spcAft>
              <a:buClr>
                <a:srgbClr val="000066"/>
              </a:buClr>
              <a:buSzPct val="75000"/>
            </a:pPr>
            <a:r>
              <a:rPr lang="en-US" altLang="ja-JP" sz="2400" dirty="0" smtClean="0">
                <a:solidFill>
                  <a:srgbClr val="000066"/>
                </a:solidFill>
                <a:latin typeface="+mn-lt"/>
                <a:ea typeface="Tahoma" panose="020B0604030504040204" pitchFamily="34" charset="0"/>
                <a:cs typeface="Tahoma" panose="020B0604030504040204" pitchFamily="34" charset="0"/>
              </a:rPr>
              <a:t>         </a:t>
            </a:r>
          </a:p>
          <a:p>
            <a:pPr marL="342900" indent="-342900">
              <a:lnSpc>
                <a:spcPts val="2200"/>
              </a:lnSpc>
              <a:spcAft>
                <a:spcPts val="600"/>
              </a:spcAft>
              <a:buClr>
                <a:srgbClr val="000066"/>
              </a:buClr>
              <a:buSzPct val="75000"/>
              <a:buFont typeface="Wingdings" panose="05000000000000000000" pitchFamily="2" charset="2"/>
              <a:buChar char="n"/>
            </a:pPr>
            <a:endParaRPr lang="en-US" altLang="ja-JP" sz="2400" dirty="0" smtClean="0">
              <a:solidFill>
                <a:srgbClr val="000066"/>
              </a:solidFill>
              <a:latin typeface="+mn-lt"/>
              <a:ea typeface="Tahoma" panose="020B0604030504040204" pitchFamily="34" charset="0"/>
              <a:cs typeface="Tahoma" panose="020B0604030504040204" pitchFamily="34" charset="0"/>
            </a:endParaRPr>
          </a:p>
        </p:txBody>
      </p:sp>
      <p:sp>
        <p:nvSpPr>
          <p:cNvPr id="2" name="テキスト ボックス 1"/>
          <p:cNvSpPr txBox="1"/>
          <p:nvPr/>
        </p:nvSpPr>
        <p:spPr>
          <a:xfrm>
            <a:off x="2486288" y="1196752"/>
            <a:ext cx="4391812" cy="369332"/>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9050">
            <a:solidFill>
              <a:schemeClr val="tx1"/>
            </a:solidFill>
          </a:ln>
        </p:spPr>
        <p:txBody>
          <a:bodyPr wrap="square" rtlCol="0">
            <a:spAutoFit/>
          </a:bodyPr>
          <a:lstStyle/>
          <a:p>
            <a:pPr algn="ctr"/>
            <a:r>
              <a:rPr kumimoji="1" lang="en-US" altLang="ja-JP" dirty="0" smtClean="0"/>
              <a:t>Plan from now on</a:t>
            </a:r>
            <a:endParaRPr kumimoji="1" lang="ja-JP" altLang="en-US" dirty="0"/>
          </a:p>
        </p:txBody>
      </p:sp>
      <p:graphicFrame>
        <p:nvGraphicFramePr>
          <p:cNvPr id="3" name="表 2"/>
          <p:cNvGraphicFramePr>
            <a:graphicFrameLocks noGrp="1"/>
          </p:cNvGraphicFramePr>
          <p:nvPr>
            <p:extLst>
              <p:ext uri="{D42A27DB-BD31-4B8C-83A1-F6EECF244321}">
                <p14:modId xmlns:p14="http://schemas.microsoft.com/office/powerpoint/2010/main" val="3920933076"/>
              </p:ext>
            </p:extLst>
          </p:nvPr>
        </p:nvGraphicFramePr>
        <p:xfrm>
          <a:off x="179511" y="2564904"/>
          <a:ext cx="8751154" cy="4079312"/>
        </p:xfrm>
        <a:graphic>
          <a:graphicData uri="http://schemas.openxmlformats.org/drawingml/2006/table">
            <a:tbl>
              <a:tblPr firstRow="1" bandRow="1">
                <a:tableStyleId>{3B4B98B0-60AC-42C2-AFA5-B58CD77FA1E5}</a:tableStyleId>
              </a:tblPr>
              <a:tblGrid>
                <a:gridCol w="1656185"/>
                <a:gridCol w="925534"/>
                <a:gridCol w="1233887"/>
                <a:gridCol w="1233887"/>
                <a:gridCol w="1233887"/>
                <a:gridCol w="1233887"/>
                <a:gridCol w="1233887"/>
              </a:tblGrid>
              <a:tr h="439094">
                <a:tc>
                  <a:txBody>
                    <a:bodyPr/>
                    <a:lstStyle/>
                    <a:p>
                      <a:pPr algn="ctr"/>
                      <a:r>
                        <a:rPr kumimoji="1" lang="en-US" altLang="ja-JP" b="0" dirty="0" smtClean="0"/>
                        <a:t>Year</a:t>
                      </a:r>
                      <a:endParaRPr kumimoji="1" lang="ja-JP" altLang="en-US"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b="0" dirty="0" smtClean="0"/>
                        <a:t>2015</a:t>
                      </a:r>
                      <a:endParaRPr kumimoji="1" lang="ja-JP" altLang="en-US"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b="0" dirty="0" smtClean="0"/>
                        <a:t>2016</a:t>
                      </a:r>
                      <a:endParaRPr kumimoji="1" lang="ja-JP" altLang="en-US" b="0"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b="0" dirty="0" smtClean="0"/>
                        <a:t>2017</a:t>
                      </a:r>
                      <a:endParaRPr kumimoji="1" lang="ja-JP" altLang="en-US" b="0"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b="0" dirty="0" smtClean="0"/>
                        <a:t>2018</a:t>
                      </a:r>
                      <a:endParaRPr kumimoji="1" lang="ja-JP" altLang="en-US" b="0"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b="0" dirty="0" smtClean="0"/>
                        <a:t>2019</a:t>
                      </a:r>
                      <a:endParaRPr kumimoji="1" lang="ja-JP" altLang="en-US" b="0"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b="0" dirty="0" smtClean="0"/>
                        <a:t>2020</a:t>
                      </a:r>
                      <a:endParaRPr kumimoji="1" lang="ja-JP" altLang="en-US" b="0"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746460">
                <a:tc>
                  <a:txBody>
                    <a:bodyPr/>
                    <a:lstStyle/>
                    <a:p>
                      <a:r>
                        <a:rPr kumimoji="1" lang="en-US" altLang="ja-JP" dirty="0" smtClean="0"/>
                        <a:t>SC</a:t>
                      </a:r>
                    </a:p>
                    <a:p>
                      <a:pPr>
                        <a:lnSpc>
                          <a:spcPts val="1440"/>
                        </a:lnSpc>
                      </a:pPr>
                      <a:r>
                        <a:rPr kumimoji="1" lang="en-US" altLang="ja-JP" dirty="0" smtClean="0"/>
                        <a:t> </a:t>
                      </a:r>
                      <a:r>
                        <a:rPr kumimoji="1" lang="en-US" altLang="ja-JP" sz="1200" dirty="0" smtClean="0"/>
                        <a:t> to</a:t>
                      </a:r>
                      <a:r>
                        <a:rPr kumimoji="1" lang="en-US" altLang="ja-JP" sz="1200" baseline="0" dirty="0" smtClean="0"/>
                        <a:t> approve</a:t>
                      </a:r>
                    </a:p>
                    <a:p>
                      <a:pPr>
                        <a:lnSpc>
                          <a:spcPts val="1440"/>
                        </a:lnSpc>
                      </a:pPr>
                      <a:r>
                        <a:rPr kumimoji="1" lang="en-US" altLang="ja-JP" sz="1200" baseline="0" dirty="0" smtClean="0"/>
                        <a:t>   to supervise</a:t>
                      </a:r>
                      <a:endParaRPr kumimoji="1" lang="ja-JP" alt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alpha val="20000"/>
                      </a:schemeClr>
                    </a:solidFill>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746460">
                <a:tc>
                  <a:txBody>
                    <a:bodyPr/>
                    <a:lstStyle/>
                    <a:p>
                      <a:r>
                        <a:rPr kumimoji="1" lang="en-US" altLang="ja-JP" dirty="0" smtClean="0"/>
                        <a:t>SACG</a:t>
                      </a:r>
                    </a:p>
                    <a:p>
                      <a:pPr>
                        <a:lnSpc>
                          <a:spcPts val="1400"/>
                        </a:lnSpc>
                      </a:pPr>
                      <a:r>
                        <a:rPr kumimoji="1" lang="en-US" altLang="ja-JP" sz="1400" dirty="0" smtClean="0"/>
                        <a:t>  </a:t>
                      </a:r>
                      <a:r>
                        <a:rPr kumimoji="1" lang="en-US" altLang="ja-JP" sz="1200" dirty="0" smtClean="0"/>
                        <a:t>to plan</a:t>
                      </a:r>
                    </a:p>
                    <a:p>
                      <a:pPr>
                        <a:lnSpc>
                          <a:spcPts val="1400"/>
                        </a:lnSpc>
                      </a:pPr>
                      <a:r>
                        <a:rPr kumimoji="1" lang="en-US" altLang="ja-JP" sz="1400" dirty="0" smtClean="0"/>
                        <a:t>  </a:t>
                      </a:r>
                      <a:r>
                        <a:rPr kumimoji="1" lang="en-US" altLang="ja-JP" sz="1200" kern="1200" dirty="0" smtClean="0">
                          <a:solidFill>
                            <a:schemeClr val="tx1"/>
                          </a:solidFill>
                          <a:latin typeface="+mn-lt"/>
                          <a:ea typeface="+mn-ea"/>
                          <a:cs typeface="+mn-cs"/>
                        </a:rPr>
                        <a:t>to coordinate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36380">
                <a:tc>
                  <a:txBody>
                    <a:bodyPr/>
                    <a:lstStyle/>
                    <a:p>
                      <a:r>
                        <a:rPr kumimoji="1" lang="en-US" altLang="ja-JP" b="1" dirty="0" smtClean="0"/>
                        <a:t>MS</a:t>
                      </a:r>
                    </a:p>
                    <a:p>
                      <a:pPr>
                        <a:lnSpc>
                          <a:spcPts val="1200"/>
                        </a:lnSpc>
                      </a:pPr>
                      <a:r>
                        <a:rPr kumimoji="1" lang="en-US" altLang="ja-JP" sz="1200" dirty="0" smtClean="0"/>
                        <a:t>   to plan </a:t>
                      </a:r>
                    </a:p>
                    <a:p>
                      <a:pPr>
                        <a:lnSpc>
                          <a:spcPts val="1200"/>
                        </a:lnSpc>
                      </a:pPr>
                      <a:r>
                        <a:rPr kumimoji="1" lang="en-US" altLang="ja-JP" sz="1200" dirty="0" smtClean="0"/>
                        <a:t>   to carry</a:t>
                      </a:r>
                      <a:r>
                        <a:rPr kumimoji="1" lang="en-US" altLang="ja-JP" sz="1200" baseline="0" dirty="0" smtClean="0"/>
                        <a:t> out</a:t>
                      </a:r>
                    </a:p>
                    <a:p>
                      <a:pPr>
                        <a:lnSpc>
                          <a:spcPts val="1200"/>
                        </a:lnSpc>
                      </a:pPr>
                      <a:r>
                        <a:rPr kumimoji="1" lang="en-US" altLang="ja-JP" sz="1200" baseline="0" dirty="0" smtClean="0"/>
                        <a:t>   to evaluate</a:t>
                      </a:r>
                      <a:endParaRPr kumimoji="1" lang="ja-JP" alt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alpha val="20000"/>
                      </a:schemeClr>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alpha val="20000"/>
                      </a:schemeClr>
                    </a:solidFill>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alpha val="20000"/>
                      </a:schemeClr>
                    </a:solidFill>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alpha val="20000"/>
                      </a:schemeClr>
                    </a:solidFill>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alpha val="20000"/>
                      </a:schemeClr>
                    </a:solidFill>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alpha val="20000"/>
                      </a:schemeClr>
                    </a:solidFill>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alpha val="20000"/>
                      </a:schemeClr>
                    </a:solidFill>
                  </a:tcPr>
                </a:tc>
              </a:tr>
              <a:tr h="650518">
                <a:tc>
                  <a:txBody>
                    <a:bodyPr/>
                    <a:lstStyle/>
                    <a:p>
                      <a:pPr>
                        <a:lnSpc>
                          <a:spcPts val="1400"/>
                        </a:lnSpc>
                      </a:pPr>
                      <a:r>
                        <a:rPr kumimoji="1" lang="en-US" altLang="ja-JP" sz="1400" b="1" dirty="0" smtClean="0">
                          <a:solidFill>
                            <a:schemeClr val="accent3">
                              <a:lumMod val="50000"/>
                            </a:schemeClr>
                          </a:solidFill>
                        </a:rPr>
                        <a:t>Regional Activity</a:t>
                      </a:r>
                    </a:p>
                    <a:p>
                      <a:pPr>
                        <a:lnSpc>
                          <a:spcPts val="1400"/>
                        </a:lnSpc>
                      </a:pPr>
                      <a:r>
                        <a:rPr kumimoji="1" lang="en-US" altLang="ja-JP" sz="1400" b="1" dirty="0" smtClean="0">
                          <a:solidFill>
                            <a:schemeClr val="accent3">
                              <a:lumMod val="50000"/>
                            </a:schemeClr>
                          </a:solidFill>
                        </a:rPr>
                        <a:t>Plan</a:t>
                      </a:r>
                      <a:r>
                        <a:rPr kumimoji="1" lang="en-US" altLang="ja-JP" sz="1400" baseline="0" dirty="0" smtClean="0">
                          <a:solidFill>
                            <a:schemeClr val="accent3">
                              <a:lumMod val="50000"/>
                            </a:schemeClr>
                          </a:solidFill>
                        </a:rPr>
                        <a:t> by TG for all MSs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kumimoji="1" lang="en-US" altLang="ja-JP" dirty="0" smtClean="0">
                        <a:solidFill>
                          <a:schemeClr val="accent3">
                            <a:lumMod val="50000"/>
                          </a:schemeClr>
                        </a:solidFill>
                      </a:endParaRPr>
                    </a:p>
                    <a:p>
                      <a:endParaRPr kumimoji="1" lang="en-US" altLang="ja-JP" dirty="0" smtClean="0">
                        <a:solidFill>
                          <a:schemeClr val="accent3">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tcPr>
                </a:tc>
              </a:tr>
              <a:tr h="613536">
                <a:tc>
                  <a:txBody>
                    <a:bodyPr/>
                    <a:lstStyle/>
                    <a:p>
                      <a:pPr marL="0" algn="l" defTabSz="914400" rtl="0" eaLnBrk="1" latinLnBrk="0" hangingPunct="1"/>
                      <a:r>
                        <a:rPr kumimoji="1" lang="en-US" altLang="ja-JP" sz="1400" b="1" kern="1200" dirty="0" smtClean="0">
                          <a:solidFill>
                            <a:schemeClr val="accent3">
                              <a:lumMod val="50000"/>
                            </a:schemeClr>
                          </a:solidFill>
                          <a:latin typeface="+mn-lt"/>
                          <a:ea typeface="+mn-ea"/>
                          <a:cs typeface="+mn-cs"/>
                        </a:rPr>
                        <a:t>National Activity</a:t>
                      </a:r>
                    </a:p>
                    <a:p>
                      <a:pPr marL="0" algn="l" defTabSz="914400" rtl="0" eaLnBrk="1" latinLnBrk="0" hangingPunct="1">
                        <a:lnSpc>
                          <a:spcPts val="1400"/>
                        </a:lnSpc>
                      </a:pPr>
                      <a:r>
                        <a:rPr kumimoji="1" lang="en-US" altLang="ja-JP" sz="1400" b="1" kern="1200" dirty="0" smtClean="0">
                          <a:solidFill>
                            <a:schemeClr val="accent3">
                              <a:lumMod val="50000"/>
                            </a:schemeClr>
                          </a:solidFill>
                          <a:latin typeface="+mn-lt"/>
                          <a:ea typeface="+mn-ea"/>
                          <a:cs typeface="+mn-cs"/>
                        </a:rPr>
                        <a:t>Plan </a:t>
                      </a:r>
                      <a:r>
                        <a:rPr kumimoji="1" lang="en-US" altLang="ja-JP" sz="1400" kern="1200" dirty="0" smtClean="0">
                          <a:solidFill>
                            <a:schemeClr val="accent3">
                              <a:lumMod val="50000"/>
                            </a:schemeClr>
                          </a:solidFill>
                          <a:latin typeface="+mn-lt"/>
                          <a:ea typeface="+mn-ea"/>
                          <a:cs typeface="+mn-cs"/>
                        </a:rPr>
                        <a:t>by IAEA </a:t>
                      </a:r>
                    </a:p>
                    <a:p>
                      <a:pPr marL="0" algn="l" defTabSz="914400" rtl="0" eaLnBrk="1" latinLnBrk="0" hangingPunct="1">
                        <a:lnSpc>
                          <a:spcPts val="1400"/>
                        </a:lnSpc>
                      </a:pPr>
                      <a:r>
                        <a:rPr kumimoji="1" lang="en-US" altLang="ja-JP" sz="1400" kern="1200" dirty="0" smtClean="0">
                          <a:solidFill>
                            <a:schemeClr val="accent3">
                              <a:lumMod val="50000"/>
                            </a:schemeClr>
                          </a:solidFill>
                          <a:latin typeface="+mn-lt"/>
                          <a:ea typeface="+mn-ea"/>
                          <a:cs typeface="+mn-cs"/>
                        </a:rPr>
                        <a:t>Secretariat for a MS</a:t>
                      </a:r>
                      <a:endParaRPr kumimoji="1" lang="ja-JP" altLang="en-US" sz="1400" kern="1200" dirty="0">
                        <a:solidFill>
                          <a:schemeClr val="accent3">
                            <a:lumMod val="50000"/>
                          </a:schemeClr>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en-US" altLang="ja-JP"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4" name="テキスト ボックス 3"/>
          <p:cNvSpPr txBox="1"/>
          <p:nvPr/>
        </p:nvSpPr>
        <p:spPr>
          <a:xfrm>
            <a:off x="1763688" y="4085783"/>
            <a:ext cx="1296144" cy="402290"/>
          </a:xfrm>
          <a:prstGeom prst="rect">
            <a:avLst/>
          </a:prstGeom>
          <a:noFill/>
        </p:spPr>
        <p:txBody>
          <a:bodyPr wrap="square" rtlCol="0">
            <a:spAutoFit/>
          </a:bodyPr>
          <a:lstStyle/>
          <a:p>
            <a:pPr>
              <a:lnSpc>
                <a:spcPts val="1200"/>
              </a:lnSpc>
            </a:pPr>
            <a:r>
              <a:rPr kumimoji="1" lang="en-US" altLang="ja-JP" sz="1200" b="1" dirty="0" smtClean="0">
                <a:latin typeface="+mn-lt"/>
              </a:rPr>
              <a:t>Create Guideline </a:t>
            </a:r>
            <a:r>
              <a:rPr lang="en-US" altLang="ja-JP" sz="1200" b="1" dirty="0" smtClean="0">
                <a:latin typeface="+mn-lt"/>
              </a:rPr>
              <a:t>of Whole </a:t>
            </a:r>
            <a:r>
              <a:rPr kumimoji="1" lang="en-US" altLang="ja-JP" sz="1200" b="1" dirty="0" smtClean="0">
                <a:latin typeface="+mn-lt"/>
              </a:rPr>
              <a:t>Process</a:t>
            </a:r>
            <a:endParaRPr kumimoji="1" lang="ja-JP" altLang="en-US" sz="1200" b="1" dirty="0">
              <a:latin typeface="+mn-lt"/>
            </a:endParaRPr>
          </a:p>
        </p:txBody>
      </p:sp>
      <p:sp>
        <p:nvSpPr>
          <p:cNvPr id="5" name="正方形/長方形 4"/>
          <p:cNvSpPr/>
          <p:nvPr/>
        </p:nvSpPr>
        <p:spPr>
          <a:xfrm>
            <a:off x="1907704" y="3933056"/>
            <a:ext cx="578584" cy="152727"/>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2626524" y="4581128"/>
            <a:ext cx="433308" cy="152727"/>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3059832" y="4869160"/>
            <a:ext cx="1232135" cy="169522"/>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3478916" y="4862698"/>
            <a:ext cx="517019" cy="159189"/>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1921656" y="4742237"/>
            <a:ext cx="1282191" cy="248401"/>
          </a:xfrm>
          <a:prstGeom prst="rect">
            <a:avLst/>
          </a:prstGeom>
          <a:noFill/>
        </p:spPr>
        <p:txBody>
          <a:bodyPr wrap="square" rtlCol="0">
            <a:spAutoFit/>
          </a:bodyPr>
          <a:lstStyle/>
          <a:p>
            <a:pPr>
              <a:lnSpc>
                <a:spcPts val="1200"/>
              </a:lnSpc>
            </a:pPr>
            <a:r>
              <a:rPr kumimoji="1" lang="en-US" altLang="ja-JP" sz="1200" b="1" dirty="0" smtClean="0">
                <a:latin typeface="+mn-lt"/>
              </a:rPr>
              <a:t>Develop SA Plan</a:t>
            </a:r>
            <a:endParaRPr kumimoji="1" lang="ja-JP" altLang="en-US" sz="1200" b="1" dirty="0">
              <a:latin typeface="+mn-lt"/>
            </a:endParaRPr>
          </a:p>
        </p:txBody>
      </p:sp>
      <p:sp>
        <p:nvSpPr>
          <p:cNvPr id="20" name="テキスト ボックス 19"/>
          <p:cNvSpPr txBox="1"/>
          <p:nvPr/>
        </p:nvSpPr>
        <p:spPr>
          <a:xfrm>
            <a:off x="2843178" y="5038682"/>
            <a:ext cx="1729452" cy="248402"/>
          </a:xfrm>
          <a:prstGeom prst="rect">
            <a:avLst/>
          </a:prstGeom>
          <a:noFill/>
        </p:spPr>
        <p:txBody>
          <a:bodyPr wrap="square" rtlCol="0">
            <a:spAutoFit/>
          </a:bodyPr>
          <a:lstStyle/>
          <a:p>
            <a:pPr>
              <a:lnSpc>
                <a:spcPts val="1200"/>
              </a:lnSpc>
            </a:pPr>
            <a:r>
              <a:rPr lang="en-US" altLang="ja-JP" sz="1200" b="1" dirty="0" smtClean="0">
                <a:latin typeface="+mn-lt"/>
              </a:rPr>
              <a:t>Conduct</a:t>
            </a:r>
            <a:r>
              <a:rPr kumimoji="1" lang="en-US" altLang="ja-JP" sz="1200" b="1" dirty="0" smtClean="0">
                <a:latin typeface="+mn-lt"/>
              </a:rPr>
              <a:t> SA by SSG-16 </a:t>
            </a:r>
            <a:endParaRPr kumimoji="1" lang="ja-JP" altLang="en-US" sz="1200" b="1" dirty="0">
              <a:latin typeface="+mn-lt"/>
            </a:endParaRPr>
          </a:p>
        </p:txBody>
      </p:sp>
      <p:sp>
        <p:nvSpPr>
          <p:cNvPr id="21" name="正方形/長方形 20"/>
          <p:cNvSpPr/>
          <p:nvPr/>
        </p:nvSpPr>
        <p:spPr>
          <a:xfrm>
            <a:off x="5220072" y="4654260"/>
            <a:ext cx="3282810" cy="214900"/>
          </a:xfrm>
          <a:prstGeom prst="rect">
            <a:avLst/>
          </a:prstGeom>
          <a:solidFill>
            <a:schemeClr val="tx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7863202" y="4942291"/>
            <a:ext cx="639680" cy="186627"/>
          </a:xfrm>
          <a:prstGeom prst="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1820611" y="5483165"/>
            <a:ext cx="951189" cy="134465"/>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1820611" y="6090566"/>
            <a:ext cx="951189" cy="127353"/>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p:nvSpPr>
        <p:spPr>
          <a:xfrm>
            <a:off x="2771800" y="5647770"/>
            <a:ext cx="1179784" cy="127353"/>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2771800" y="6251246"/>
            <a:ext cx="1224134" cy="127353"/>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p:nvSpPr>
        <p:spPr>
          <a:xfrm>
            <a:off x="3995935" y="5490276"/>
            <a:ext cx="1181651" cy="157493"/>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p:cNvSpPr/>
          <p:nvPr/>
        </p:nvSpPr>
        <p:spPr>
          <a:xfrm>
            <a:off x="3995935" y="6090566"/>
            <a:ext cx="1181651" cy="160679"/>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p:nvSpPr>
        <p:spPr>
          <a:xfrm>
            <a:off x="5252094" y="6187777"/>
            <a:ext cx="3712394" cy="190821"/>
          </a:xfrm>
          <a:prstGeom prst="rect">
            <a:avLst/>
          </a:prstGeom>
          <a:solidFill>
            <a:schemeClr val="accent3">
              <a:lumMod val="75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5220072" y="4869160"/>
            <a:ext cx="2301908" cy="248401"/>
          </a:xfrm>
          <a:prstGeom prst="rect">
            <a:avLst/>
          </a:prstGeom>
          <a:noFill/>
        </p:spPr>
        <p:txBody>
          <a:bodyPr wrap="square" rtlCol="0">
            <a:spAutoFit/>
          </a:bodyPr>
          <a:lstStyle/>
          <a:p>
            <a:pPr>
              <a:lnSpc>
                <a:spcPts val="1200"/>
              </a:lnSpc>
            </a:pPr>
            <a:r>
              <a:rPr lang="en-US" altLang="ja-JP" sz="1200" b="1" dirty="0" smtClean="0">
                <a:latin typeface="+mn-lt"/>
              </a:rPr>
              <a:t>Implement National Action Plan </a:t>
            </a:r>
            <a:r>
              <a:rPr kumimoji="1" lang="en-US" altLang="ja-JP" sz="1200" b="1" dirty="0" smtClean="0">
                <a:latin typeface="+mn-lt"/>
              </a:rPr>
              <a:t>  </a:t>
            </a:r>
            <a:endParaRPr kumimoji="1" lang="ja-JP" altLang="en-US" sz="1200" b="1" dirty="0">
              <a:latin typeface="+mn-lt"/>
            </a:endParaRPr>
          </a:p>
        </p:txBody>
      </p:sp>
      <p:sp>
        <p:nvSpPr>
          <p:cNvPr id="41" name="テキスト ボックス 40"/>
          <p:cNvSpPr txBox="1"/>
          <p:nvPr/>
        </p:nvSpPr>
        <p:spPr>
          <a:xfrm>
            <a:off x="7462026" y="5128917"/>
            <a:ext cx="1358446" cy="400110"/>
          </a:xfrm>
          <a:prstGeom prst="rect">
            <a:avLst/>
          </a:prstGeom>
          <a:noFill/>
        </p:spPr>
        <p:txBody>
          <a:bodyPr wrap="square" rtlCol="0">
            <a:spAutoFit/>
          </a:bodyPr>
          <a:lstStyle/>
          <a:p>
            <a:pPr>
              <a:lnSpc>
                <a:spcPts val="1200"/>
              </a:lnSpc>
            </a:pPr>
            <a:r>
              <a:rPr lang="en-US" altLang="ja-JP" sz="1200" b="1" dirty="0" smtClean="0">
                <a:latin typeface="+mn-lt"/>
              </a:rPr>
              <a:t>Evaluate Results of NAP</a:t>
            </a:r>
            <a:endParaRPr kumimoji="1" lang="ja-JP" altLang="en-US" sz="1200" b="1" dirty="0">
              <a:latin typeface="+mn-lt"/>
            </a:endParaRPr>
          </a:p>
        </p:txBody>
      </p:sp>
      <p:sp>
        <p:nvSpPr>
          <p:cNvPr id="43" name="上矢印 42"/>
          <p:cNvSpPr/>
          <p:nvPr/>
        </p:nvSpPr>
        <p:spPr>
          <a:xfrm>
            <a:off x="5580112" y="5117561"/>
            <a:ext cx="144016" cy="42928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上矢印 43"/>
          <p:cNvSpPr/>
          <p:nvPr/>
        </p:nvSpPr>
        <p:spPr>
          <a:xfrm>
            <a:off x="6588224" y="5117561"/>
            <a:ext cx="144016" cy="42928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上矢印 44"/>
          <p:cNvSpPr/>
          <p:nvPr/>
        </p:nvSpPr>
        <p:spPr>
          <a:xfrm>
            <a:off x="5870029" y="5107800"/>
            <a:ext cx="144016" cy="104644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上矢印 46"/>
          <p:cNvSpPr/>
          <p:nvPr/>
        </p:nvSpPr>
        <p:spPr>
          <a:xfrm>
            <a:off x="6874322" y="5107800"/>
            <a:ext cx="144016" cy="104644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5252094" y="5610517"/>
            <a:ext cx="3712394" cy="187634"/>
          </a:xfrm>
          <a:prstGeom prst="rect">
            <a:avLst/>
          </a:prstGeom>
          <a:solidFill>
            <a:schemeClr val="accent3">
              <a:lumMod val="75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二等辺三角形 47"/>
          <p:cNvSpPr/>
          <p:nvPr/>
        </p:nvSpPr>
        <p:spPr>
          <a:xfrm>
            <a:off x="4788024" y="3140968"/>
            <a:ext cx="144016" cy="14401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二等辺三角形 48"/>
          <p:cNvSpPr/>
          <p:nvPr/>
        </p:nvSpPr>
        <p:spPr>
          <a:xfrm>
            <a:off x="5463555" y="3140968"/>
            <a:ext cx="165182" cy="14401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二等辺三角形 50"/>
          <p:cNvSpPr/>
          <p:nvPr/>
        </p:nvSpPr>
        <p:spPr>
          <a:xfrm>
            <a:off x="6084168" y="3140968"/>
            <a:ext cx="165182" cy="14401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二等辺三角形 51"/>
          <p:cNvSpPr/>
          <p:nvPr/>
        </p:nvSpPr>
        <p:spPr>
          <a:xfrm>
            <a:off x="6645266" y="3140968"/>
            <a:ext cx="165182" cy="14401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二等辺三角形 52"/>
          <p:cNvSpPr/>
          <p:nvPr/>
        </p:nvSpPr>
        <p:spPr>
          <a:xfrm>
            <a:off x="7296844" y="3140968"/>
            <a:ext cx="165182" cy="14401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二等辺三角形 53"/>
          <p:cNvSpPr/>
          <p:nvPr/>
        </p:nvSpPr>
        <p:spPr>
          <a:xfrm>
            <a:off x="7863202" y="3140968"/>
            <a:ext cx="165182" cy="14401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二等辺三角形 54"/>
          <p:cNvSpPr/>
          <p:nvPr/>
        </p:nvSpPr>
        <p:spPr>
          <a:xfrm>
            <a:off x="8502882" y="3140968"/>
            <a:ext cx="165182" cy="14401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二等辺三角形 57"/>
          <p:cNvSpPr/>
          <p:nvPr/>
        </p:nvSpPr>
        <p:spPr>
          <a:xfrm>
            <a:off x="4211960" y="3140968"/>
            <a:ext cx="144016" cy="14401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二等辺三角形 58"/>
          <p:cNvSpPr/>
          <p:nvPr/>
        </p:nvSpPr>
        <p:spPr>
          <a:xfrm>
            <a:off x="3665417" y="3140968"/>
            <a:ext cx="144016" cy="14401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二等辺三角形 59"/>
          <p:cNvSpPr/>
          <p:nvPr/>
        </p:nvSpPr>
        <p:spPr>
          <a:xfrm>
            <a:off x="2987824" y="3149352"/>
            <a:ext cx="144016" cy="14401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二等辺三角形 61"/>
          <p:cNvSpPr/>
          <p:nvPr/>
        </p:nvSpPr>
        <p:spPr>
          <a:xfrm>
            <a:off x="2426375" y="3149352"/>
            <a:ext cx="144016" cy="144016"/>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上矢印 62"/>
          <p:cNvSpPr/>
          <p:nvPr/>
        </p:nvSpPr>
        <p:spPr>
          <a:xfrm>
            <a:off x="2426375" y="3376797"/>
            <a:ext cx="144016" cy="502915"/>
          </a:xfrm>
          <a:prstGeom prst="upArrow">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下矢印 63"/>
          <p:cNvSpPr/>
          <p:nvPr/>
        </p:nvSpPr>
        <p:spPr>
          <a:xfrm>
            <a:off x="5177586" y="5849007"/>
            <a:ext cx="114494" cy="368912"/>
          </a:xfrm>
          <a:prstGeom prst="downArrow">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上矢印 65"/>
          <p:cNvSpPr/>
          <p:nvPr/>
        </p:nvSpPr>
        <p:spPr>
          <a:xfrm>
            <a:off x="4227958" y="4149080"/>
            <a:ext cx="128018" cy="683860"/>
          </a:xfrm>
          <a:prstGeom prst="upArrow">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テキスト ボックス 60"/>
          <p:cNvSpPr txBox="1"/>
          <p:nvPr/>
        </p:nvSpPr>
        <p:spPr>
          <a:xfrm>
            <a:off x="4283968" y="4109010"/>
            <a:ext cx="1800200" cy="400110"/>
          </a:xfrm>
          <a:prstGeom prst="rect">
            <a:avLst/>
          </a:prstGeom>
          <a:noFill/>
        </p:spPr>
        <p:txBody>
          <a:bodyPr wrap="square" rtlCol="0">
            <a:spAutoFit/>
          </a:bodyPr>
          <a:lstStyle/>
          <a:p>
            <a:pPr>
              <a:lnSpc>
                <a:spcPts val="1200"/>
              </a:lnSpc>
            </a:pPr>
            <a:r>
              <a:rPr lang="en-US" altLang="ja-JP" sz="1200" b="1" dirty="0" smtClean="0">
                <a:latin typeface="+mn-lt"/>
              </a:rPr>
              <a:t>Coordinate Regional and </a:t>
            </a:r>
          </a:p>
          <a:p>
            <a:pPr>
              <a:lnSpc>
                <a:spcPts val="1200"/>
              </a:lnSpc>
            </a:pPr>
            <a:r>
              <a:rPr lang="en-US" altLang="ja-JP" sz="1200" b="1" dirty="0" smtClean="0">
                <a:latin typeface="+mn-lt"/>
              </a:rPr>
              <a:t>National Activity Plan</a:t>
            </a:r>
            <a:endParaRPr kumimoji="1" lang="ja-JP" altLang="en-US" sz="1200" b="1" dirty="0">
              <a:latin typeface="+mn-lt"/>
            </a:endParaRPr>
          </a:p>
        </p:txBody>
      </p:sp>
      <p:sp>
        <p:nvSpPr>
          <p:cNvPr id="67" name="テキスト ボックス 66"/>
          <p:cNvSpPr txBox="1"/>
          <p:nvPr/>
        </p:nvSpPr>
        <p:spPr>
          <a:xfrm>
            <a:off x="2987824" y="3947615"/>
            <a:ext cx="1368152" cy="400110"/>
          </a:xfrm>
          <a:prstGeom prst="rect">
            <a:avLst/>
          </a:prstGeom>
          <a:noFill/>
        </p:spPr>
        <p:txBody>
          <a:bodyPr wrap="square" rtlCol="0">
            <a:spAutoFit/>
          </a:bodyPr>
          <a:lstStyle/>
          <a:p>
            <a:pPr>
              <a:lnSpc>
                <a:spcPts val="1200"/>
              </a:lnSpc>
            </a:pPr>
            <a:r>
              <a:rPr kumimoji="1" lang="en-US" altLang="ja-JP" sz="1200" b="1" dirty="0" smtClean="0">
                <a:latin typeface="+mn-lt"/>
              </a:rPr>
              <a:t>Provide Support for Training on SA</a:t>
            </a:r>
            <a:endParaRPr kumimoji="1" lang="ja-JP" altLang="en-US" sz="1200" b="1" dirty="0">
              <a:latin typeface="+mn-lt"/>
            </a:endParaRPr>
          </a:p>
        </p:txBody>
      </p:sp>
      <p:sp>
        <p:nvSpPr>
          <p:cNvPr id="68" name="上矢印 67"/>
          <p:cNvSpPr/>
          <p:nvPr/>
        </p:nvSpPr>
        <p:spPr>
          <a:xfrm>
            <a:off x="4716016" y="3346712"/>
            <a:ext cx="128018" cy="533000"/>
          </a:xfrm>
          <a:prstGeom prst="upArrow">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テキスト ボックス 70"/>
          <p:cNvSpPr txBox="1"/>
          <p:nvPr/>
        </p:nvSpPr>
        <p:spPr>
          <a:xfrm>
            <a:off x="5576902" y="5620030"/>
            <a:ext cx="3091161" cy="246221"/>
          </a:xfrm>
          <a:prstGeom prst="rect">
            <a:avLst/>
          </a:prstGeom>
          <a:noFill/>
        </p:spPr>
        <p:txBody>
          <a:bodyPr wrap="square" rtlCol="0">
            <a:spAutoFit/>
          </a:bodyPr>
          <a:lstStyle/>
          <a:p>
            <a:pPr>
              <a:lnSpc>
                <a:spcPts val="1200"/>
              </a:lnSpc>
            </a:pPr>
            <a:r>
              <a:rPr lang="en-US" altLang="ja-JP" sz="1200" b="1" dirty="0" smtClean="0">
                <a:latin typeface="+mn-lt"/>
              </a:rPr>
              <a:t>3 Year Regional Activity Plan based on SA </a:t>
            </a:r>
            <a:r>
              <a:rPr kumimoji="1" lang="en-US" altLang="ja-JP" sz="1200" b="1" dirty="0" smtClean="0">
                <a:latin typeface="+mn-lt"/>
              </a:rPr>
              <a:t>  </a:t>
            </a:r>
            <a:endParaRPr kumimoji="1" lang="ja-JP" altLang="en-US" sz="1200" b="1" dirty="0">
              <a:latin typeface="+mn-lt"/>
            </a:endParaRPr>
          </a:p>
        </p:txBody>
      </p:sp>
      <p:sp>
        <p:nvSpPr>
          <p:cNvPr id="72" name="テキスト ボックス 71"/>
          <p:cNvSpPr txBox="1"/>
          <p:nvPr/>
        </p:nvSpPr>
        <p:spPr>
          <a:xfrm>
            <a:off x="5580112" y="6190722"/>
            <a:ext cx="2962310" cy="246221"/>
          </a:xfrm>
          <a:prstGeom prst="rect">
            <a:avLst/>
          </a:prstGeom>
          <a:noFill/>
        </p:spPr>
        <p:txBody>
          <a:bodyPr wrap="square" rtlCol="0">
            <a:spAutoFit/>
          </a:bodyPr>
          <a:lstStyle/>
          <a:p>
            <a:pPr>
              <a:lnSpc>
                <a:spcPts val="1200"/>
              </a:lnSpc>
            </a:pPr>
            <a:r>
              <a:rPr lang="en-US" altLang="ja-JP" sz="1200" b="1" dirty="0" smtClean="0">
                <a:latin typeface="+mn-lt"/>
              </a:rPr>
              <a:t>3 Year National Activity Plan based on SA </a:t>
            </a:r>
            <a:r>
              <a:rPr kumimoji="1" lang="en-US" altLang="ja-JP" sz="1200" b="1" dirty="0" smtClean="0">
                <a:latin typeface="+mn-lt"/>
              </a:rPr>
              <a:t>  </a:t>
            </a:r>
            <a:endParaRPr kumimoji="1" lang="ja-JP" altLang="en-US" sz="1200" b="1" dirty="0">
              <a:latin typeface="+mn-lt"/>
            </a:endParaRPr>
          </a:p>
        </p:txBody>
      </p:sp>
      <p:sp>
        <p:nvSpPr>
          <p:cNvPr id="75" name="下矢印 74"/>
          <p:cNvSpPr/>
          <p:nvPr/>
        </p:nvSpPr>
        <p:spPr>
          <a:xfrm>
            <a:off x="3391679" y="4286928"/>
            <a:ext cx="174471" cy="559959"/>
          </a:xfrm>
          <a:prstGeom prst="downArrow">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上矢印 75"/>
          <p:cNvSpPr/>
          <p:nvPr/>
        </p:nvSpPr>
        <p:spPr>
          <a:xfrm>
            <a:off x="8438873" y="3346713"/>
            <a:ext cx="146600" cy="1307547"/>
          </a:xfrm>
          <a:prstGeom prst="upArrow">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上矢印 77"/>
          <p:cNvSpPr/>
          <p:nvPr/>
        </p:nvSpPr>
        <p:spPr>
          <a:xfrm>
            <a:off x="6640465" y="3346712"/>
            <a:ext cx="169983" cy="1211075"/>
          </a:xfrm>
          <a:prstGeom prst="upArrow">
            <a:avLst/>
          </a:prstGeom>
          <a:solidFill>
            <a:schemeClr val="accent1">
              <a:lumMod val="20000"/>
              <a:lumOff val="80000"/>
            </a:schemeClr>
          </a:solidFill>
          <a:ln>
            <a:solidFill>
              <a:schemeClr val="accent1">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上矢印 78"/>
          <p:cNvSpPr/>
          <p:nvPr/>
        </p:nvSpPr>
        <p:spPr>
          <a:xfrm>
            <a:off x="7778210" y="3355832"/>
            <a:ext cx="169983" cy="1211075"/>
          </a:xfrm>
          <a:prstGeom prst="upArrow">
            <a:avLst/>
          </a:prstGeom>
          <a:solidFill>
            <a:schemeClr val="accent1">
              <a:lumMod val="20000"/>
              <a:lumOff val="80000"/>
            </a:schemeClr>
          </a:solidFill>
          <a:ln>
            <a:solidFill>
              <a:schemeClr val="accent1">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正方形/長方形 64"/>
          <p:cNvSpPr/>
          <p:nvPr/>
        </p:nvSpPr>
        <p:spPr>
          <a:xfrm>
            <a:off x="4283968" y="3947615"/>
            <a:ext cx="578584" cy="152727"/>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239503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34"/>
          <p:cNvSpPr txBox="1">
            <a:spLocks noChangeArrowheads="1"/>
          </p:cNvSpPr>
          <p:nvPr/>
        </p:nvSpPr>
        <p:spPr bwMode="auto">
          <a:xfrm>
            <a:off x="0" y="548680"/>
            <a:ext cx="9144000" cy="576064"/>
          </a:xfrm>
          <a:prstGeom prst="rect">
            <a:avLst/>
          </a:prstGeom>
          <a:gradFill rotWithShape="1">
            <a:gsLst>
              <a:gs pos="0">
                <a:srgbClr val="009900"/>
              </a:gs>
              <a:gs pos="50000">
                <a:schemeClr val="bg1"/>
              </a:gs>
              <a:gs pos="100000">
                <a:srgbClr val="009900"/>
              </a:gs>
            </a:gsLst>
            <a:lin ang="5400000" scaled="1"/>
          </a:gradFill>
          <a:ln w="9525">
            <a:noFill/>
            <a:miter lim="800000"/>
            <a:headEnd/>
            <a:tailEnd/>
          </a:ln>
          <a:effectLst/>
        </p:spPr>
        <p:txBody>
          <a:bodyPr anchor="ctr"/>
          <a:lstStyle>
            <a:lvl1pPr eaLnBrk="0" hangingPunct="0">
              <a:defRPr kumimoji="1">
                <a:solidFill>
                  <a:schemeClr val="tx1"/>
                </a:solidFill>
                <a:latin typeface="Arial" charset="0"/>
                <a:ea typeface="MS PGothic" pitchFamily="34" charset="-128"/>
              </a:defRPr>
            </a:lvl1pPr>
            <a:lvl2pPr marL="742950" indent="-285750" eaLnBrk="0" hangingPunct="0">
              <a:defRPr kumimoji="1">
                <a:solidFill>
                  <a:schemeClr val="tx1"/>
                </a:solidFill>
                <a:latin typeface="Arial" charset="0"/>
                <a:ea typeface="MS PGothic" pitchFamily="34" charset="-128"/>
              </a:defRPr>
            </a:lvl2pPr>
            <a:lvl3pPr marL="1143000" indent="-228600" eaLnBrk="0" hangingPunct="0">
              <a:defRPr kumimoji="1">
                <a:solidFill>
                  <a:schemeClr val="tx1"/>
                </a:solidFill>
                <a:latin typeface="Arial" charset="0"/>
                <a:ea typeface="MS PGothic" pitchFamily="34" charset="-128"/>
              </a:defRPr>
            </a:lvl3pPr>
            <a:lvl4pPr marL="1600200" indent="-228600" eaLnBrk="0" hangingPunct="0">
              <a:defRPr kumimoji="1">
                <a:solidFill>
                  <a:schemeClr val="tx1"/>
                </a:solidFill>
                <a:latin typeface="Arial" charset="0"/>
                <a:ea typeface="MS PGothic" pitchFamily="34" charset="-128"/>
              </a:defRPr>
            </a:lvl4pPr>
            <a:lvl5pPr marL="2057400" indent="-228600" eaLnBrk="0" hangingPunct="0">
              <a:defRPr kumimoji="1">
                <a:solidFill>
                  <a:schemeClr val="tx1"/>
                </a:solidFill>
                <a:latin typeface="Arial" charset="0"/>
                <a:ea typeface="MS PGothic" pitchFamily="34" charset="-128"/>
              </a:defRPr>
            </a:lvl5pPr>
            <a:lvl6pPr marL="2514600" indent="-228600" eaLnBrk="0" fontAlgn="base" hangingPunct="0">
              <a:spcBef>
                <a:spcPct val="0"/>
              </a:spcBef>
              <a:spcAft>
                <a:spcPct val="0"/>
              </a:spcAft>
              <a:defRPr kumimoji="1">
                <a:solidFill>
                  <a:schemeClr val="tx1"/>
                </a:solidFill>
                <a:latin typeface="Arial" charset="0"/>
                <a:ea typeface="MS PGothic" pitchFamily="34" charset="-128"/>
              </a:defRPr>
            </a:lvl6pPr>
            <a:lvl7pPr marL="2971800" indent="-228600" eaLnBrk="0" fontAlgn="base" hangingPunct="0">
              <a:spcBef>
                <a:spcPct val="0"/>
              </a:spcBef>
              <a:spcAft>
                <a:spcPct val="0"/>
              </a:spcAft>
              <a:defRPr kumimoji="1">
                <a:solidFill>
                  <a:schemeClr val="tx1"/>
                </a:solidFill>
                <a:latin typeface="Arial" charset="0"/>
                <a:ea typeface="MS PGothic" pitchFamily="34" charset="-128"/>
              </a:defRPr>
            </a:lvl7pPr>
            <a:lvl8pPr marL="3429000" indent="-228600" eaLnBrk="0" fontAlgn="base" hangingPunct="0">
              <a:spcBef>
                <a:spcPct val="0"/>
              </a:spcBef>
              <a:spcAft>
                <a:spcPct val="0"/>
              </a:spcAft>
              <a:defRPr kumimoji="1">
                <a:solidFill>
                  <a:schemeClr val="tx1"/>
                </a:solidFill>
                <a:latin typeface="Arial" charset="0"/>
                <a:ea typeface="MS PGothic" pitchFamily="34" charset="-128"/>
              </a:defRPr>
            </a:lvl8pPr>
            <a:lvl9pPr marL="3886200" indent="-228600" eaLnBrk="0" fontAlgn="base" hangingPunct="0">
              <a:spcBef>
                <a:spcPct val="0"/>
              </a:spcBef>
              <a:spcAft>
                <a:spcPct val="0"/>
              </a:spcAft>
              <a:defRPr kumimoji="1">
                <a:solidFill>
                  <a:schemeClr val="tx1"/>
                </a:solidFill>
                <a:latin typeface="Arial" charset="0"/>
                <a:ea typeface="MS PGothic" pitchFamily="34" charset="-128"/>
              </a:defRPr>
            </a:lvl9pPr>
          </a:lstStyle>
          <a:p>
            <a:pPr algn="ctr" eaLnBrk="1" fontAlgn="ctr" hangingPunct="1">
              <a:spcBef>
                <a:spcPts val="1200"/>
              </a:spcBef>
              <a:buClr>
                <a:srgbClr val="C00000"/>
              </a:buClr>
            </a:pPr>
            <a:r>
              <a:rPr lang="en-US" altLang="ja-JP" sz="3200" b="1" dirty="0">
                <a:solidFill>
                  <a:srgbClr val="002060"/>
                </a:solidFill>
                <a:latin typeface="Calibri"/>
                <a:ea typeface="Tahoma" panose="020B0604030504040204" pitchFamily="34" charset="0"/>
                <a:cs typeface="Arial" panose="020B0604020202020204" pitchFamily="34" charset="0"/>
              </a:rPr>
              <a:t> </a:t>
            </a:r>
            <a:r>
              <a:rPr lang="en-US" altLang="ja-JP" sz="4000" b="1" dirty="0" smtClean="0">
                <a:solidFill>
                  <a:srgbClr val="002060"/>
                </a:solidFill>
                <a:latin typeface="Calibri"/>
                <a:ea typeface="Tahoma" panose="020B0604030504040204" pitchFamily="34" charset="0"/>
                <a:cs typeface="Arial" panose="020B0604020202020204" pitchFamily="34" charset="0"/>
              </a:rPr>
              <a:t>GNSSN Survey on ANSN</a:t>
            </a:r>
            <a:endParaRPr lang="en-US" altLang="ja-JP" sz="4000" b="1" dirty="0">
              <a:solidFill>
                <a:srgbClr val="002060"/>
              </a:solidFill>
              <a:latin typeface="Calibri"/>
              <a:ea typeface="Tahoma" panose="020B0604030504040204" pitchFamily="34" charset="0"/>
              <a:cs typeface="Arial" panose="020B0604020202020204" pitchFamily="34" charset="0"/>
            </a:endParaRPr>
          </a:p>
        </p:txBody>
      </p:sp>
      <p:pic>
        <p:nvPicPr>
          <p:cNvPr id="13" name="Picture 2"/>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44625"/>
            <a:ext cx="2016224" cy="477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9738"/>
            <a:ext cx="2178526" cy="512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4"/>
          <p:cNvSpPr txBox="1">
            <a:spLocks/>
          </p:cNvSpPr>
          <p:nvPr/>
        </p:nvSpPr>
        <p:spPr bwMode="auto">
          <a:xfrm>
            <a:off x="7018338" y="6534150"/>
            <a:ext cx="21336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r" eaLnBrk="1" hangingPunct="1"/>
            <a:fld id="{FC7CEABE-D796-4A1E-BD4C-4084F05D2F15}" type="slidenum">
              <a:rPr kumimoji="0" lang="en-US" altLang="ja-JP" sz="1400" smtClean="0">
                <a:solidFill>
                  <a:srgbClr val="000000"/>
                </a:solidFill>
              </a:rPr>
              <a:pPr algn="r" eaLnBrk="1" hangingPunct="1"/>
              <a:t>8</a:t>
            </a:fld>
            <a:endParaRPr kumimoji="0" lang="en-US" altLang="ja-JP" sz="1400" dirty="0">
              <a:solidFill>
                <a:srgbClr val="000000"/>
              </a:solidFill>
            </a:endParaRPr>
          </a:p>
        </p:txBody>
      </p:sp>
      <p:sp>
        <p:nvSpPr>
          <p:cNvPr id="9" name="Rectangle 73"/>
          <p:cNvSpPr>
            <a:spLocks noChangeArrowheads="1"/>
          </p:cNvSpPr>
          <p:nvPr/>
        </p:nvSpPr>
        <p:spPr bwMode="auto">
          <a:xfrm>
            <a:off x="179512" y="1340767"/>
            <a:ext cx="8856984" cy="4968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pPr>
              <a:lnSpc>
                <a:spcPts val="2200"/>
              </a:lnSpc>
              <a:spcAft>
                <a:spcPts val="600"/>
              </a:spcAft>
              <a:buClr>
                <a:srgbClr val="000066"/>
              </a:buClr>
              <a:buSzPct val="75000"/>
            </a:pPr>
            <a:r>
              <a:rPr lang="en-US" altLang="ja-JP" sz="2400" dirty="0" smtClean="0">
                <a:solidFill>
                  <a:srgbClr val="000066"/>
                </a:solidFill>
                <a:latin typeface="Calibri"/>
                <a:ea typeface="Tahoma" panose="020B0604030504040204" pitchFamily="34" charset="0"/>
                <a:cs typeface="Tahoma" panose="020B0604030504040204" pitchFamily="34" charset="0"/>
              </a:rPr>
              <a:t>         </a:t>
            </a:r>
          </a:p>
          <a:p>
            <a:pPr>
              <a:lnSpc>
                <a:spcPts val="2200"/>
              </a:lnSpc>
              <a:spcAft>
                <a:spcPts val="600"/>
              </a:spcAft>
              <a:buClr>
                <a:srgbClr val="000066"/>
              </a:buClr>
              <a:buSzPct val="75000"/>
            </a:pPr>
            <a:r>
              <a:rPr lang="en-US" altLang="ja-JP" sz="2400" dirty="0" smtClean="0">
                <a:solidFill>
                  <a:srgbClr val="000066"/>
                </a:solidFill>
                <a:latin typeface="Calibri"/>
                <a:ea typeface="Tahoma" panose="020B0604030504040204" pitchFamily="34" charset="0"/>
                <a:cs typeface="Tahoma" panose="020B0604030504040204" pitchFamily="34" charset="0"/>
              </a:rPr>
              <a:t>         </a:t>
            </a:r>
          </a:p>
          <a:p>
            <a:pPr marL="342900" indent="-342900">
              <a:lnSpc>
                <a:spcPts val="2200"/>
              </a:lnSpc>
              <a:spcAft>
                <a:spcPts val="600"/>
              </a:spcAft>
              <a:buClr>
                <a:srgbClr val="000066"/>
              </a:buClr>
              <a:buSzPct val="75000"/>
              <a:buFont typeface="Wingdings" panose="05000000000000000000" pitchFamily="2" charset="2"/>
              <a:buChar char="n"/>
            </a:pPr>
            <a:endParaRPr lang="en-US" altLang="ja-JP" sz="2400" dirty="0" smtClean="0">
              <a:solidFill>
                <a:srgbClr val="000066"/>
              </a:solidFill>
              <a:latin typeface="Calibri"/>
              <a:ea typeface="Tahoma" panose="020B0604030504040204" pitchFamily="34" charset="0"/>
              <a:cs typeface="Tahoma" panose="020B0604030504040204" pitchFamily="34" charset="0"/>
            </a:endParaRPr>
          </a:p>
        </p:txBody>
      </p:sp>
      <p:sp>
        <p:nvSpPr>
          <p:cNvPr id="2" name="Rectangle 1"/>
          <p:cNvSpPr/>
          <p:nvPr/>
        </p:nvSpPr>
        <p:spPr>
          <a:xfrm>
            <a:off x="611560" y="1340767"/>
            <a:ext cx="7920880" cy="5170646"/>
          </a:xfrm>
          <a:prstGeom prst="rect">
            <a:avLst/>
          </a:prstGeom>
        </p:spPr>
        <p:txBody>
          <a:bodyPr wrap="square">
            <a:spAutoFit/>
          </a:bodyPr>
          <a:lstStyle/>
          <a:p>
            <a:pPr marL="342900" indent="-342900">
              <a:buClr>
                <a:srgbClr val="C00000"/>
              </a:buClr>
              <a:buFont typeface="Wingdings" panose="05000000000000000000" pitchFamily="2" charset="2"/>
              <a:buChar char="n"/>
            </a:pPr>
            <a:r>
              <a:rPr lang="en-GB" sz="2400" dirty="0" smtClean="0">
                <a:solidFill>
                  <a:srgbClr val="000066"/>
                </a:solidFill>
                <a:latin typeface="+mn-lt"/>
                <a:ea typeface="Tahoma" panose="020B0604030504040204" pitchFamily="34" charset="0"/>
                <a:cs typeface="Tahoma" panose="020B0604030504040204" pitchFamily="34" charset="0"/>
              </a:rPr>
              <a:t>In 2014, </a:t>
            </a:r>
            <a:r>
              <a:rPr lang="en-GB" sz="2400" dirty="0">
                <a:solidFill>
                  <a:srgbClr val="000066"/>
                </a:solidFill>
                <a:latin typeface="+mn-lt"/>
                <a:ea typeface="Tahoma" panose="020B0604030504040204" pitchFamily="34" charset="0"/>
                <a:cs typeface="Tahoma" panose="020B0604030504040204" pitchFamily="34" charset="0"/>
              </a:rPr>
              <a:t>the Global Nuclear Safety and Security Network (</a:t>
            </a:r>
            <a:r>
              <a:rPr lang="en-GB" sz="2400" b="1" dirty="0">
                <a:solidFill>
                  <a:srgbClr val="0000CC"/>
                </a:solidFill>
                <a:latin typeface="+mn-lt"/>
                <a:ea typeface="Tahoma" panose="020B0604030504040204" pitchFamily="34" charset="0"/>
                <a:cs typeface="Tahoma" panose="020B0604030504040204" pitchFamily="34" charset="0"/>
              </a:rPr>
              <a:t>GNSSN) </a:t>
            </a:r>
            <a:r>
              <a:rPr lang="en-GB" sz="2400" dirty="0" smtClean="0">
                <a:solidFill>
                  <a:srgbClr val="000066"/>
                </a:solidFill>
                <a:latin typeface="+mn-lt"/>
                <a:ea typeface="Tahoma" panose="020B0604030504040204" pitchFamily="34" charset="0"/>
                <a:cs typeface="Tahoma" panose="020B0604030504040204" pitchFamily="34" charset="0"/>
              </a:rPr>
              <a:t>carried out a </a:t>
            </a:r>
            <a:r>
              <a:rPr lang="en-GB" altLang="ja-JP" sz="2400" b="1" dirty="0">
                <a:solidFill>
                  <a:srgbClr val="0000CC"/>
                </a:solidFill>
                <a:latin typeface="+mn-lt"/>
                <a:ea typeface="Tahoma" panose="020B0604030504040204" pitchFamily="34" charset="0"/>
                <a:cs typeface="Tahoma" panose="020B0604030504040204" pitchFamily="34" charset="0"/>
              </a:rPr>
              <a:t>survey </a:t>
            </a:r>
            <a:r>
              <a:rPr lang="en-GB" sz="2400" dirty="0" smtClean="0">
                <a:solidFill>
                  <a:srgbClr val="000066"/>
                </a:solidFill>
                <a:latin typeface="+mn-lt"/>
                <a:ea typeface="Tahoma" panose="020B0604030504040204" pitchFamily="34" charset="0"/>
                <a:cs typeface="Tahoma" panose="020B0604030504040204" pitchFamily="34" charset="0"/>
              </a:rPr>
              <a:t>among </a:t>
            </a:r>
            <a:r>
              <a:rPr lang="en-GB" sz="2400" dirty="0">
                <a:solidFill>
                  <a:srgbClr val="000066"/>
                </a:solidFill>
                <a:latin typeface="+mn-lt"/>
                <a:ea typeface="Tahoma" panose="020B0604030504040204" pitchFamily="34" charset="0"/>
                <a:cs typeface="Tahoma" panose="020B0604030504040204" pitchFamily="34" charset="0"/>
              </a:rPr>
              <a:t>516 senior staff from 75 Member </a:t>
            </a:r>
            <a:r>
              <a:rPr lang="en-GB" sz="2400" dirty="0" smtClean="0">
                <a:solidFill>
                  <a:srgbClr val="000066"/>
                </a:solidFill>
                <a:latin typeface="+mn-lt"/>
                <a:ea typeface="Tahoma" panose="020B0604030504040204" pitchFamily="34" charset="0"/>
                <a:cs typeface="Tahoma" panose="020B0604030504040204" pitchFamily="34" charset="0"/>
              </a:rPr>
              <a:t>States.</a:t>
            </a:r>
            <a:endParaRPr lang="en-GB" sz="2400" dirty="0">
              <a:solidFill>
                <a:srgbClr val="000066"/>
              </a:solidFill>
              <a:latin typeface="+mn-lt"/>
              <a:ea typeface="Tahoma" panose="020B0604030504040204" pitchFamily="34" charset="0"/>
              <a:cs typeface="Tahoma" panose="020B0604030504040204" pitchFamily="34" charset="0"/>
            </a:endParaRPr>
          </a:p>
          <a:p>
            <a:pPr marL="342900" indent="-342900">
              <a:buClr>
                <a:srgbClr val="C00000"/>
              </a:buClr>
              <a:buFont typeface="Wingdings" panose="05000000000000000000" pitchFamily="2" charset="2"/>
              <a:buChar char="n"/>
            </a:pPr>
            <a:endParaRPr lang="en-GB" sz="2400" dirty="0">
              <a:solidFill>
                <a:srgbClr val="000066"/>
              </a:solidFill>
              <a:latin typeface="+mn-lt"/>
              <a:ea typeface="Tahoma" panose="020B0604030504040204" pitchFamily="34" charset="0"/>
              <a:cs typeface="Tahoma" panose="020B0604030504040204" pitchFamily="34" charset="0"/>
            </a:endParaRPr>
          </a:p>
          <a:p>
            <a:pPr marL="342900" indent="-342900">
              <a:buClr>
                <a:srgbClr val="C00000"/>
              </a:buClr>
              <a:buFont typeface="Wingdings" panose="05000000000000000000" pitchFamily="2" charset="2"/>
              <a:buChar char="n"/>
            </a:pPr>
            <a:r>
              <a:rPr lang="en-GB" sz="2400" dirty="0">
                <a:solidFill>
                  <a:srgbClr val="000066"/>
                </a:solidFill>
                <a:latin typeface="+mn-lt"/>
                <a:ea typeface="Tahoma" panose="020B0604030504040204" pitchFamily="34" charset="0"/>
                <a:cs typeface="Tahoma" panose="020B0604030504040204" pitchFamily="34" charset="0"/>
              </a:rPr>
              <a:t>The purpose of the survey was to </a:t>
            </a:r>
            <a:r>
              <a:rPr lang="en-GB" sz="2400" b="1" dirty="0">
                <a:solidFill>
                  <a:srgbClr val="0000CC"/>
                </a:solidFill>
                <a:latin typeface="+mn-lt"/>
                <a:ea typeface="Tahoma" panose="020B0604030504040204" pitchFamily="34" charset="0"/>
                <a:cs typeface="Tahoma" panose="020B0604030504040204" pitchFamily="34" charset="0"/>
              </a:rPr>
              <a:t>evaluate</a:t>
            </a:r>
            <a:r>
              <a:rPr lang="en-GB" sz="2400" dirty="0">
                <a:solidFill>
                  <a:srgbClr val="000066"/>
                </a:solidFill>
                <a:latin typeface="+mn-lt"/>
                <a:ea typeface="Tahoma" panose="020B0604030504040204" pitchFamily="34" charset="0"/>
                <a:cs typeface="Tahoma" panose="020B0604030504040204" pitchFamily="34" charset="0"/>
              </a:rPr>
              <a:t> </a:t>
            </a:r>
            <a:r>
              <a:rPr lang="en-GB" sz="2400" dirty="0" smtClean="0">
                <a:solidFill>
                  <a:srgbClr val="000066"/>
                </a:solidFill>
                <a:latin typeface="+mn-lt"/>
                <a:ea typeface="Tahoma" panose="020B0604030504040204" pitchFamily="34" charset="0"/>
                <a:cs typeface="Tahoma" panose="020B0604030504040204" pitchFamily="34" charset="0"/>
              </a:rPr>
              <a:t>the </a:t>
            </a:r>
            <a:r>
              <a:rPr lang="en-GB" sz="2400" b="1" dirty="0" smtClean="0">
                <a:solidFill>
                  <a:srgbClr val="0000CC"/>
                </a:solidFill>
                <a:latin typeface="+mn-lt"/>
                <a:ea typeface="Tahoma" panose="020B0604030504040204" pitchFamily="34" charset="0"/>
                <a:cs typeface="Tahoma" panose="020B0604030504040204" pitchFamily="34" charset="0"/>
              </a:rPr>
              <a:t>network </a:t>
            </a:r>
            <a:r>
              <a:rPr lang="en-GB" sz="2400" b="1" dirty="0">
                <a:solidFill>
                  <a:srgbClr val="0000CC"/>
                </a:solidFill>
                <a:latin typeface="+mn-lt"/>
                <a:ea typeface="Tahoma" panose="020B0604030504040204" pitchFamily="34" charset="0"/>
                <a:cs typeface="Tahoma" panose="020B0604030504040204" pitchFamily="34" charset="0"/>
              </a:rPr>
              <a:t>capability</a:t>
            </a:r>
            <a:r>
              <a:rPr lang="en-GB" sz="2400" dirty="0">
                <a:solidFill>
                  <a:srgbClr val="000066"/>
                </a:solidFill>
                <a:latin typeface="+mn-lt"/>
                <a:ea typeface="Tahoma" panose="020B0604030504040204" pitchFamily="34" charset="0"/>
                <a:cs typeface="Tahoma" panose="020B0604030504040204" pitchFamily="34" charset="0"/>
              </a:rPr>
              <a:t> to enhance and strengthen governmental, organizational and individual competences and capacities, as well as to provide concrete recommendations and feedback. </a:t>
            </a:r>
          </a:p>
          <a:p>
            <a:pPr marL="342900" indent="-342900">
              <a:buClr>
                <a:srgbClr val="C00000"/>
              </a:buClr>
              <a:buFont typeface="Wingdings" panose="05000000000000000000" pitchFamily="2" charset="2"/>
              <a:buChar char="n"/>
            </a:pPr>
            <a:endParaRPr lang="en-GB" sz="2400" dirty="0">
              <a:solidFill>
                <a:srgbClr val="000066"/>
              </a:solidFill>
              <a:latin typeface="+mn-lt"/>
              <a:ea typeface="Tahoma" panose="020B0604030504040204" pitchFamily="34" charset="0"/>
              <a:cs typeface="Tahoma" panose="020B0604030504040204" pitchFamily="34" charset="0"/>
            </a:endParaRPr>
          </a:p>
          <a:p>
            <a:pPr marL="342900" indent="-342900">
              <a:buClr>
                <a:srgbClr val="C00000"/>
              </a:buClr>
              <a:buFont typeface="Wingdings" panose="05000000000000000000" pitchFamily="2" charset="2"/>
              <a:buChar char="n"/>
            </a:pPr>
            <a:r>
              <a:rPr lang="en-GB" sz="2400" dirty="0">
                <a:solidFill>
                  <a:srgbClr val="000066"/>
                </a:solidFill>
                <a:latin typeface="+mn-lt"/>
                <a:ea typeface="Tahoma" panose="020B0604030504040204" pitchFamily="34" charset="0"/>
                <a:cs typeface="Tahoma" panose="020B0604030504040204" pitchFamily="34" charset="0"/>
              </a:rPr>
              <a:t>Over </a:t>
            </a:r>
            <a:r>
              <a:rPr lang="en-GB" sz="2400" b="1" dirty="0">
                <a:solidFill>
                  <a:srgbClr val="0000CC"/>
                </a:solidFill>
                <a:latin typeface="+mn-lt"/>
                <a:ea typeface="Tahoma" panose="020B0604030504040204" pitchFamily="34" charset="0"/>
                <a:cs typeface="Tahoma" panose="020B0604030504040204" pitchFamily="34" charset="0"/>
              </a:rPr>
              <a:t>40%</a:t>
            </a:r>
            <a:r>
              <a:rPr lang="en-GB" sz="2400" dirty="0">
                <a:solidFill>
                  <a:srgbClr val="000066"/>
                </a:solidFill>
                <a:latin typeface="+mn-lt"/>
                <a:ea typeface="Tahoma" panose="020B0604030504040204" pitchFamily="34" charset="0"/>
                <a:cs typeface="Tahoma" panose="020B0604030504040204" pitchFamily="34" charset="0"/>
              </a:rPr>
              <a:t> of the replies were received from </a:t>
            </a:r>
            <a:r>
              <a:rPr lang="en-GB" sz="2400" b="1" dirty="0">
                <a:solidFill>
                  <a:srgbClr val="0000CC"/>
                </a:solidFill>
                <a:latin typeface="+mn-lt"/>
                <a:ea typeface="Tahoma" panose="020B0604030504040204" pitchFamily="34" charset="0"/>
                <a:cs typeface="Tahoma" panose="020B0604030504040204" pitchFamily="34" charset="0"/>
              </a:rPr>
              <a:t>ANSN countries</a:t>
            </a:r>
            <a:r>
              <a:rPr lang="en-GB" sz="2400" dirty="0">
                <a:solidFill>
                  <a:srgbClr val="000066"/>
                </a:solidFill>
                <a:latin typeface="+mn-lt"/>
                <a:ea typeface="Tahoma" panose="020B0604030504040204" pitchFamily="34" charset="0"/>
                <a:cs typeface="Tahoma" panose="020B0604030504040204" pitchFamily="34" charset="0"/>
              </a:rPr>
              <a:t>.</a:t>
            </a:r>
          </a:p>
          <a:p>
            <a:pPr marL="342900" indent="-342900">
              <a:buClr>
                <a:srgbClr val="C00000"/>
              </a:buClr>
              <a:buFont typeface="Wingdings" panose="05000000000000000000" pitchFamily="2" charset="2"/>
              <a:buChar char="n"/>
            </a:pPr>
            <a:endParaRPr lang="en-GB" sz="2400" dirty="0">
              <a:solidFill>
                <a:srgbClr val="000066"/>
              </a:solidFill>
              <a:latin typeface="+mn-lt"/>
              <a:ea typeface="Tahoma" panose="020B0604030504040204" pitchFamily="34" charset="0"/>
              <a:cs typeface="Tahoma" panose="020B0604030504040204" pitchFamily="34" charset="0"/>
            </a:endParaRPr>
          </a:p>
          <a:p>
            <a:endParaRPr lang="en-GB" dirty="0" smtClean="0"/>
          </a:p>
        </p:txBody>
      </p:sp>
    </p:spTree>
    <p:extLst>
      <p:ext uri="{BB962C8B-B14F-4D97-AF65-F5344CB8AC3E}">
        <p14:creationId xmlns:p14="http://schemas.microsoft.com/office/powerpoint/2010/main" val="4175392906"/>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 s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13471</TotalTime>
  <Words>1309</Words>
  <Application>Microsoft Office PowerPoint</Application>
  <PresentationFormat>Carta (216 x 279 mm)</PresentationFormat>
  <Paragraphs>318</Paragraphs>
  <Slides>14</Slides>
  <Notes>14</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Standard set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PSA results are to be utilized in new nuclear regulation in Japan"  or "How PSA results are to be utilized  by Nuclear Regulation Authority (NRA)“ or  "Utilization of PSA results in new regulation in Japan"</dc:title>
  <dc:creator>小多 基矢;FUKETA Toyoshi</dc:creator>
  <cp:lastModifiedBy>Carlos Blanco Hortal</cp:lastModifiedBy>
  <cp:revision>871</cp:revision>
  <cp:lastPrinted>2015-10-06T09:40:25Z</cp:lastPrinted>
  <dcterms:created xsi:type="dcterms:W3CDTF">2013-03-12T09:20:14Z</dcterms:created>
  <dcterms:modified xsi:type="dcterms:W3CDTF">2015-10-22T07:58:57Z</dcterms:modified>
</cp:coreProperties>
</file>